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3" r:id="rId4"/>
    <p:sldMasterId id="2147483682" r:id="rId5"/>
    <p:sldMasterId id="2147483701" r:id="rId6"/>
  </p:sldMasterIdLst>
  <p:sldIdLst>
    <p:sldId id="449" r:id="rId7"/>
    <p:sldId id="450" r:id="rId8"/>
    <p:sldId id="451" r:id="rId9"/>
    <p:sldId id="452" r:id="rId10"/>
    <p:sldId id="372" r:id="rId11"/>
    <p:sldId id="540" r:id="rId12"/>
    <p:sldId id="257" r:id="rId13"/>
    <p:sldId id="369" r:id="rId14"/>
    <p:sldId id="370" r:id="rId15"/>
    <p:sldId id="373" r:id="rId16"/>
    <p:sldId id="514" r:id="rId17"/>
    <p:sldId id="516" r:id="rId18"/>
    <p:sldId id="517" r:id="rId19"/>
    <p:sldId id="378" r:id="rId20"/>
    <p:sldId id="379" r:id="rId21"/>
    <p:sldId id="382" r:id="rId22"/>
    <p:sldId id="384" r:id="rId23"/>
    <p:sldId id="518" r:id="rId24"/>
    <p:sldId id="314" r:id="rId25"/>
    <p:sldId id="288" r:id="rId26"/>
    <p:sldId id="289" r:id="rId27"/>
    <p:sldId id="387" r:id="rId28"/>
    <p:sldId id="388" r:id="rId29"/>
    <p:sldId id="389" r:id="rId30"/>
    <p:sldId id="519" r:id="rId31"/>
    <p:sldId id="261" r:id="rId32"/>
    <p:sldId id="520" r:id="rId33"/>
    <p:sldId id="263" r:id="rId34"/>
    <p:sldId id="521" r:id="rId35"/>
    <p:sldId id="285" r:id="rId36"/>
    <p:sldId id="266" r:id="rId37"/>
    <p:sldId id="264" r:id="rId38"/>
    <p:sldId id="267" r:id="rId39"/>
    <p:sldId id="522" r:id="rId40"/>
    <p:sldId id="270" r:id="rId41"/>
    <p:sldId id="523" r:id="rId42"/>
    <p:sldId id="529" r:id="rId43"/>
    <p:sldId id="273" r:id="rId44"/>
    <p:sldId id="530" r:id="rId45"/>
    <p:sldId id="531" r:id="rId46"/>
    <p:sldId id="276" r:id="rId47"/>
    <p:sldId id="532" r:id="rId48"/>
    <p:sldId id="533" r:id="rId49"/>
    <p:sldId id="534" r:id="rId50"/>
    <p:sldId id="453" r:id="rId51"/>
    <p:sldId id="294" r:id="rId52"/>
    <p:sldId id="296" r:id="rId53"/>
    <p:sldId id="297" r:id="rId54"/>
    <p:sldId id="541" r:id="rId55"/>
    <p:sldId id="542" r:id="rId56"/>
    <p:sldId id="537" r:id="rId57"/>
    <p:sldId id="598" r:id="rId58"/>
    <p:sldId id="599" r:id="rId59"/>
    <p:sldId id="601" r:id="rId60"/>
    <p:sldId id="603" r:id="rId61"/>
    <p:sldId id="612" r:id="rId62"/>
    <p:sldId id="613" r:id="rId63"/>
    <p:sldId id="615" r:id="rId64"/>
    <p:sldId id="617" r:id="rId65"/>
    <p:sldId id="619" r:id="rId66"/>
    <p:sldId id="620" r:id="rId67"/>
    <p:sldId id="621" r:id="rId68"/>
    <p:sldId id="622" r:id="rId69"/>
    <p:sldId id="307" r:id="rId70"/>
    <p:sldId id="309"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幸全" initials="幸"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9425" autoAdjust="0"/>
  </p:normalViewPr>
  <p:slideViewPr>
    <p:cSldViewPr>
      <p:cViewPr varScale="1">
        <p:scale>
          <a:sx n="61" d="100"/>
          <a:sy n="61" d="100"/>
        </p:scale>
        <p:origin x="-1048" y="-56"/>
      </p:cViewPr>
      <p:guideLst>
        <p:guide orient="horz" pos="2160"/>
        <p:guide pos="392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5" Type="http://schemas.openxmlformats.org/officeDocument/2006/relationships/commentAuthors" Target="commentAuthors.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Master" Target="slideMasters/slideMaster5.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5" Type="http://schemas.openxmlformats.org/officeDocument/2006/relationships/tags" Target="../tags/tag27.xml"/><Relationship Id="rId24" Type="http://schemas.openxmlformats.org/officeDocument/2006/relationships/tags" Target="../tags/tag26.xml"/><Relationship Id="rId23" Type="http://schemas.openxmlformats.org/officeDocument/2006/relationships/tags" Target="../tags/tag25.xml"/><Relationship Id="rId22" Type="http://schemas.openxmlformats.org/officeDocument/2006/relationships/tags" Target="../tags/tag24.xml"/><Relationship Id="rId21" Type="http://schemas.openxmlformats.org/officeDocument/2006/relationships/tags" Target="../tags/tag23.xml"/><Relationship Id="rId20" Type="http://schemas.openxmlformats.org/officeDocument/2006/relationships/tags" Target="../tags/tag22.xml"/><Relationship Id="rId2" Type="http://schemas.openxmlformats.org/officeDocument/2006/relationships/tags" Target="../tags/tag4.xml"/><Relationship Id="rId19" Type="http://schemas.openxmlformats.org/officeDocument/2006/relationships/tags" Target="../tags/tag21.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5" Type="http://schemas.openxmlformats.org/officeDocument/2006/relationships/tags" Target="../tags/tag71.xml"/><Relationship Id="rId14" Type="http://schemas.openxmlformats.org/officeDocument/2006/relationships/tags" Target="../tags/tag70.xml"/><Relationship Id="rId13" Type="http://schemas.openxmlformats.org/officeDocument/2006/relationships/tags" Target="../tags/tag69.xml"/><Relationship Id="rId12" Type="http://schemas.openxmlformats.org/officeDocument/2006/relationships/tags" Target="../tags/tag68.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5" Type="http://schemas.openxmlformats.org/officeDocument/2006/relationships/tags" Target="../tags/tag142.xml"/><Relationship Id="rId24" Type="http://schemas.openxmlformats.org/officeDocument/2006/relationships/tags" Target="../tags/tag141.xml"/><Relationship Id="rId23" Type="http://schemas.openxmlformats.org/officeDocument/2006/relationships/tags" Target="../tags/tag140.xml"/><Relationship Id="rId22" Type="http://schemas.openxmlformats.org/officeDocument/2006/relationships/tags" Target="../tags/tag139.xml"/><Relationship Id="rId21" Type="http://schemas.openxmlformats.org/officeDocument/2006/relationships/tags" Target="../tags/tag138.xml"/><Relationship Id="rId20" Type="http://schemas.openxmlformats.org/officeDocument/2006/relationships/tags" Target="../tags/tag137.xml"/><Relationship Id="rId2" Type="http://schemas.openxmlformats.org/officeDocument/2006/relationships/tags" Target="../tags/tag119.xml"/><Relationship Id="rId19" Type="http://schemas.openxmlformats.org/officeDocument/2006/relationships/tags" Target="../tags/tag136.xml"/><Relationship Id="rId18" Type="http://schemas.openxmlformats.org/officeDocument/2006/relationships/tags" Target="../tags/tag135.xml"/><Relationship Id="rId17" Type="http://schemas.openxmlformats.org/officeDocument/2006/relationships/tags" Target="../tags/tag134.xml"/><Relationship Id="rId16" Type="http://schemas.openxmlformats.org/officeDocument/2006/relationships/tags" Target="../tags/tag133.xml"/><Relationship Id="rId15" Type="http://schemas.openxmlformats.org/officeDocument/2006/relationships/tags" Target="../tags/tag132.xml"/><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60.xml"/><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3" Type="http://schemas.openxmlformats.org/officeDocument/2006/relationships/tags" Target="../tags/tag164.xml"/><Relationship Id="rId12" Type="http://schemas.openxmlformats.org/officeDocument/2006/relationships/tags" Target="../tags/tag163.xml"/><Relationship Id="rId11" Type="http://schemas.openxmlformats.org/officeDocument/2006/relationships/tags" Target="../tags/tag162.xml"/><Relationship Id="rId10" Type="http://schemas.openxmlformats.org/officeDocument/2006/relationships/tags" Target="../tags/tag161.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4" Type="http://schemas.openxmlformats.org/officeDocument/2006/relationships/tags" Target="../tags/tag188.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 Type="http://schemas.openxmlformats.org/officeDocument/2006/relationships/tags" Target="../tags/tag202.xml"/><Relationship Id="rId16" Type="http://schemas.openxmlformats.org/officeDocument/2006/relationships/tags" Target="../tags/tag216.xml"/><Relationship Id="rId15" Type="http://schemas.openxmlformats.org/officeDocument/2006/relationships/tags" Target="../tags/tag215.xml"/><Relationship Id="rId14" Type="http://schemas.openxmlformats.org/officeDocument/2006/relationships/tags" Target="../tags/tag214.xml"/><Relationship Id="rId13" Type="http://schemas.openxmlformats.org/officeDocument/2006/relationships/tags" Target="../tags/tag213.xml"/><Relationship Id="rId12" Type="http://schemas.openxmlformats.org/officeDocument/2006/relationships/tags" Target="../tags/tag212.xml"/><Relationship Id="rId11" Type="http://schemas.openxmlformats.org/officeDocument/2006/relationships/tags" Target="../tags/tag211.xml"/><Relationship Id="rId10" Type="http://schemas.openxmlformats.org/officeDocument/2006/relationships/tags" Target="../tags/tag210.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tags" Target="../tags/tag223.xml"/><Relationship Id="rId7" Type="http://schemas.openxmlformats.org/officeDocument/2006/relationships/tags" Target="../tags/tag222.xml"/><Relationship Id="rId6" Type="http://schemas.openxmlformats.org/officeDocument/2006/relationships/tags" Target="../tags/tag221.xml"/><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 Type="http://schemas.openxmlformats.org/officeDocument/2006/relationships/tags" Target="../tags/tag217.xml"/><Relationship Id="rId13" Type="http://schemas.openxmlformats.org/officeDocument/2006/relationships/tags" Target="../tags/tag228.xml"/><Relationship Id="rId12" Type="http://schemas.openxmlformats.org/officeDocument/2006/relationships/tags" Target="../tags/tag227.xml"/><Relationship Id="rId11" Type="http://schemas.openxmlformats.org/officeDocument/2006/relationships/tags" Target="../tags/tag226.xml"/><Relationship Id="rId10" Type="http://schemas.openxmlformats.org/officeDocument/2006/relationships/tags" Target="../tags/tag22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42.xml"/><Relationship Id="rId8" Type="http://schemas.openxmlformats.org/officeDocument/2006/relationships/tags" Target="../tags/tag241.xml"/><Relationship Id="rId7" Type="http://schemas.openxmlformats.org/officeDocument/2006/relationships/tags" Target="../tags/tag240.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tags" Target="../tags/tag236.xml"/><Relationship Id="rId25" Type="http://schemas.openxmlformats.org/officeDocument/2006/relationships/tags" Target="../tags/tag258.xml"/><Relationship Id="rId24" Type="http://schemas.openxmlformats.org/officeDocument/2006/relationships/tags" Target="../tags/tag257.xml"/><Relationship Id="rId23" Type="http://schemas.openxmlformats.org/officeDocument/2006/relationships/tags" Target="../tags/tag256.xml"/><Relationship Id="rId22" Type="http://schemas.openxmlformats.org/officeDocument/2006/relationships/tags" Target="../tags/tag255.xml"/><Relationship Id="rId21" Type="http://schemas.openxmlformats.org/officeDocument/2006/relationships/tags" Target="../tags/tag254.xml"/><Relationship Id="rId20" Type="http://schemas.openxmlformats.org/officeDocument/2006/relationships/tags" Target="../tags/tag253.xml"/><Relationship Id="rId2" Type="http://schemas.openxmlformats.org/officeDocument/2006/relationships/tags" Target="../tags/tag235.xml"/><Relationship Id="rId19" Type="http://schemas.openxmlformats.org/officeDocument/2006/relationships/tags" Target="../tags/tag252.xml"/><Relationship Id="rId18" Type="http://schemas.openxmlformats.org/officeDocument/2006/relationships/tags" Target="../tags/tag251.xml"/><Relationship Id="rId17" Type="http://schemas.openxmlformats.org/officeDocument/2006/relationships/tags" Target="../tags/tag250.xml"/><Relationship Id="rId16" Type="http://schemas.openxmlformats.org/officeDocument/2006/relationships/tags" Target="../tags/tag249.xml"/><Relationship Id="rId15" Type="http://schemas.openxmlformats.org/officeDocument/2006/relationships/tags" Target="../tags/tag248.xml"/><Relationship Id="rId14" Type="http://schemas.openxmlformats.org/officeDocument/2006/relationships/tags" Target="../tags/tag247.xml"/><Relationship Id="rId13" Type="http://schemas.openxmlformats.org/officeDocument/2006/relationships/tags" Target="../tags/tag246.xml"/><Relationship Id="rId12" Type="http://schemas.openxmlformats.org/officeDocument/2006/relationships/tags" Target="../tags/tag245.xml"/><Relationship Id="rId11" Type="http://schemas.openxmlformats.org/officeDocument/2006/relationships/tags" Target="../tags/tag244.xml"/><Relationship Id="rId10" Type="http://schemas.openxmlformats.org/officeDocument/2006/relationships/tags" Target="../tags/tag243.xml"/><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2" Type="http://schemas.openxmlformats.org/officeDocument/2006/relationships/tags" Target="../tags/tag26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84.xml"/><Relationship Id="rId8" Type="http://schemas.openxmlformats.org/officeDocument/2006/relationships/tags" Target="../tags/tag283.xml"/><Relationship Id="rId7" Type="http://schemas.openxmlformats.org/officeDocument/2006/relationships/tags" Target="../tags/tag282.xml"/><Relationship Id="rId6" Type="http://schemas.openxmlformats.org/officeDocument/2006/relationships/tags" Target="../tags/tag281.xml"/><Relationship Id="rId5" Type="http://schemas.openxmlformats.org/officeDocument/2006/relationships/tags" Target="../tags/tag280.xml"/><Relationship Id="rId4" Type="http://schemas.openxmlformats.org/officeDocument/2006/relationships/tags" Target="../tags/tag279.xml"/><Relationship Id="rId3" Type="http://schemas.openxmlformats.org/officeDocument/2006/relationships/tags" Target="../tags/tag278.xml"/><Relationship Id="rId2" Type="http://schemas.openxmlformats.org/officeDocument/2006/relationships/tags" Target="../tags/tag277.xml"/><Relationship Id="rId13" Type="http://schemas.openxmlformats.org/officeDocument/2006/relationships/tags" Target="../tags/tag288.xml"/><Relationship Id="rId12" Type="http://schemas.openxmlformats.org/officeDocument/2006/relationships/tags" Target="../tags/tag287.xml"/><Relationship Id="rId11" Type="http://schemas.openxmlformats.org/officeDocument/2006/relationships/tags" Target="../tags/tag286.xml"/><Relationship Id="rId10" Type="http://schemas.openxmlformats.org/officeDocument/2006/relationships/tags" Target="../tags/tag285.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tags" Target="../tags/tag290.xml"/><Relationship Id="rId2" Type="http://schemas.openxmlformats.org/officeDocument/2006/relationships/tags" Target="../tags/tag289.xml"/><Relationship Id="rId15" Type="http://schemas.openxmlformats.org/officeDocument/2006/relationships/tags" Target="../tags/tag302.xml"/><Relationship Id="rId14" Type="http://schemas.openxmlformats.org/officeDocument/2006/relationships/tags" Target="../tags/tag301.xml"/><Relationship Id="rId13" Type="http://schemas.openxmlformats.org/officeDocument/2006/relationships/tags" Target="../tags/tag300.xml"/><Relationship Id="rId12" Type="http://schemas.openxmlformats.org/officeDocument/2006/relationships/tags" Target="../tags/tag299.xml"/><Relationship Id="rId11" Type="http://schemas.openxmlformats.org/officeDocument/2006/relationships/tags" Target="../tags/tag298.xml"/><Relationship Id="rId10" Type="http://schemas.openxmlformats.org/officeDocument/2006/relationships/tags" Target="../tags/tag297.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tags" Target="../tags/tag303.xml"/><Relationship Id="rId12" Type="http://schemas.openxmlformats.org/officeDocument/2006/relationships/tags" Target="../tags/tag313.xml"/><Relationship Id="rId11" Type="http://schemas.openxmlformats.org/officeDocument/2006/relationships/tags" Target="../tags/tag312.xml"/><Relationship Id="rId10" Type="http://schemas.openxmlformats.org/officeDocument/2006/relationships/tags" Target="../tags/tag311.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4" Type="http://schemas.openxmlformats.org/officeDocument/2006/relationships/tags" Target="../tags/tag316.xml"/><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324.xml"/><Relationship Id="rId8" Type="http://schemas.openxmlformats.org/officeDocument/2006/relationships/tags" Target="../tags/tag323.xml"/><Relationship Id="rId7" Type="http://schemas.openxmlformats.org/officeDocument/2006/relationships/tags" Target="../tags/tag322.xml"/><Relationship Id="rId6" Type="http://schemas.openxmlformats.org/officeDocument/2006/relationships/tags" Target="../tags/tag321.xml"/><Relationship Id="rId5" Type="http://schemas.openxmlformats.org/officeDocument/2006/relationships/tags" Target="../tags/tag320.xml"/><Relationship Id="rId4" Type="http://schemas.openxmlformats.org/officeDocument/2006/relationships/tags" Target="../tags/tag319.xml"/><Relationship Id="rId3" Type="http://schemas.openxmlformats.org/officeDocument/2006/relationships/tags" Target="../tags/tag318.xml"/><Relationship Id="rId2" Type="http://schemas.openxmlformats.org/officeDocument/2006/relationships/tags" Target="../tags/tag317.xml"/><Relationship Id="rId13" Type="http://schemas.openxmlformats.org/officeDocument/2006/relationships/tags" Target="../tags/tag328.xml"/><Relationship Id="rId12" Type="http://schemas.openxmlformats.org/officeDocument/2006/relationships/tags" Target="../tags/tag327.xml"/><Relationship Id="rId11" Type="http://schemas.openxmlformats.org/officeDocument/2006/relationships/tags" Target="../tags/tag326.xml"/><Relationship Id="rId10" Type="http://schemas.openxmlformats.org/officeDocument/2006/relationships/tags" Target="../tags/tag325.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36.xml"/><Relationship Id="rId8" Type="http://schemas.openxmlformats.org/officeDocument/2006/relationships/tags" Target="../tags/tag335.xml"/><Relationship Id="rId7" Type="http://schemas.openxmlformats.org/officeDocument/2006/relationships/tags" Target="../tags/tag334.xml"/><Relationship Id="rId6" Type="http://schemas.openxmlformats.org/officeDocument/2006/relationships/tags" Target="../tags/tag333.xml"/><Relationship Id="rId5" Type="http://schemas.openxmlformats.org/officeDocument/2006/relationships/tags" Target="../tags/tag332.xml"/><Relationship Id="rId4" Type="http://schemas.openxmlformats.org/officeDocument/2006/relationships/tags" Target="../tags/tag331.xml"/><Relationship Id="rId3" Type="http://schemas.openxmlformats.org/officeDocument/2006/relationships/tags" Target="../tags/tag330.xml"/><Relationship Id="rId2" Type="http://schemas.openxmlformats.org/officeDocument/2006/relationships/tags" Target="../tags/tag329.xml"/><Relationship Id="rId12" Type="http://schemas.openxmlformats.org/officeDocument/2006/relationships/tags" Target="../tags/tag339.xml"/><Relationship Id="rId11" Type="http://schemas.openxmlformats.org/officeDocument/2006/relationships/tags" Target="../tags/tag338.xml"/><Relationship Id="rId10" Type="http://schemas.openxmlformats.org/officeDocument/2006/relationships/tags" Target="../tags/tag337.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tags" Target="../tags/tag342.xml"/><Relationship Id="rId3" Type="http://schemas.openxmlformats.org/officeDocument/2006/relationships/tags" Target="../tags/tag341.xml"/><Relationship Id="rId2" Type="http://schemas.openxmlformats.org/officeDocument/2006/relationships/tags" Target="../tags/tag340.xml"/><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3" Type="http://schemas.openxmlformats.org/officeDocument/2006/relationships/tags" Target="../tags/tag351.xml"/><Relationship Id="rId25" Type="http://schemas.openxmlformats.org/officeDocument/2006/relationships/tags" Target="../tags/tag373.xml"/><Relationship Id="rId24" Type="http://schemas.openxmlformats.org/officeDocument/2006/relationships/tags" Target="../tags/tag372.xml"/><Relationship Id="rId23" Type="http://schemas.openxmlformats.org/officeDocument/2006/relationships/tags" Target="../tags/tag371.xml"/><Relationship Id="rId22" Type="http://schemas.openxmlformats.org/officeDocument/2006/relationships/tags" Target="../tags/tag370.xml"/><Relationship Id="rId21" Type="http://schemas.openxmlformats.org/officeDocument/2006/relationships/tags" Target="../tags/tag369.xml"/><Relationship Id="rId20" Type="http://schemas.openxmlformats.org/officeDocument/2006/relationships/tags" Target="../tags/tag368.xml"/><Relationship Id="rId2" Type="http://schemas.openxmlformats.org/officeDocument/2006/relationships/tags" Target="../tags/tag350.xml"/><Relationship Id="rId19" Type="http://schemas.openxmlformats.org/officeDocument/2006/relationships/tags" Target="../tags/tag367.xml"/><Relationship Id="rId18" Type="http://schemas.openxmlformats.org/officeDocument/2006/relationships/tags" Target="../tags/tag366.xml"/><Relationship Id="rId17" Type="http://schemas.openxmlformats.org/officeDocument/2006/relationships/tags" Target="../tags/tag365.xml"/><Relationship Id="rId16" Type="http://schemas.openxmlformats.org/officeDocument/2006/relationships/tags" Target="../tags/tag364.xml"/><Relationship Id="rId15" Type="http://schemas.openxmlformats.org/officeDocument/2006/relationships/tags" Target="../tags/tag363.xml"/><Relationship Id="rId14" Type="http://schemas.openxmlformats.org/officeDocument/2006/relationships/tags" Target="../tags/tag362.xml"/><Relationship Id="rId13" Type="http://schemas.openxmlformats.org/officeDocument/2006/relationships/tags" Target="../tags/tag361.xml"/><Relationship Id="rId12" Type="http://schemas.openxmlformats.org/officeDocument/2006/relationships/tags" Target="../tags/tag360.xml"/><Relationship Id="rId11" Type="http://schemas.openxmlformats.org/officeDocument/2006/relationships/tags" Target="../tags/tag359.xml"/><Relationship Id="rId10" Type="http://schemas.openxmlformats.org/officeDocument/2006/relationships/tags" Target="../tags/tag358.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381.xml"/><Relationship Id="rId8" Type="http://schemas.openxmlformats.org/officeDocument/2006/relationships/tags" Target="../tags/tag380.xml"/><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tags" Target="../tags/tag376.xml"/><Relationship Id="rId3" Type="http://schemas.openxmlformats.org/officeDocument/2006/relationships/tags" Target="../tags/tag375.xml"/><Relationship Id="rId2" Type="http://schemas.openxmlformats.org/officeDocument/2006/relationships/tags" Target="../tags/tag374.xml"/><Relationship Id="rId11" Type="http://schemas.openxmlformats.org/officeDocument/2006/relationships/tags" Target="../tags/tag383.xml"/><Relationship Id="rId10" Type="http://schemas.openxmlformats.org/officeDocument/2006/relationships/tags" Target="../tags/tag382.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391.xml"/><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tags" Target="../tags/tag385.xml"/><Relationship Id="rId2" Type="http://schemas.openxmlformats.org/officeDocument/2006/relationships/tags" Target="../tags/tag384.xml"/><Relationship Id="rId13" Type="http://schemas.openxmlformats.org/officeDocument/2006/relationships/tags" Target="../tags/tag395.xml"/><Relationship Id="rId12" Type="http://schemas.openxmlformats.org/officeDocument/2006/relationships/tags" Target="../tags/tag394.xml"/><Relationship Id="rId11" Type="http://schemas.openxmlformats.org/officeDocument/2006/relationships/tags" Target="../tags/tag393.xml"/><Relationship Id="rId10" Type="http://schemas.openxmlformats.org/officeDocument/2006/relationships/tags" Target="../tags/tag392.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403.xml"/><Relationship Id="rId8" Type="http://schemas.openxmlformats.org/officeDocument/2006/relationships/tags" Target="../tags/tag402.xml"/><Relationship Id="rId7" Type="http://schemas.openxmlformats.org/officeDocument/2006/relationships/tags" Target="../tags/tag401.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2" Type="http://schemas.openxmlformats.org/officeDocument/2006/relationships/tags" Target="../tags/tag406.xml"/><Relationship Id="rId11" Type="http://schemas.openxmlformats.org/officeDocument/2006/relationships/tags" Target="../tags/tag405.xml"/><Relationship Id="rId10" Type="http://schemas.openxmlformats.org/officeDocument/2006/relationships/tags" Target="../tags/tag404.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tags" Target="../tags/tag413.xml"/><Relationship Id="rId7" Type="http://schemas.openxmlformats.org/officeDocument/2006/relationships/tags" Target="../tags/tag412.xml"/><Relationship Id="rId6" Type="http://schemas.openxmlformats.org/officeDocument/2006/relationships/tags" Target="../tags/tag411.xml"/><Relationship Id="rId5" Type="http://schemas.openxmlformats.org/officeDocument/2006/relationships/tags" Target="../tags/tag410.xml"/><Relationship Id="rId4" Type="http://schemas.openxmlformats.org/officeDocument/2006/relationships/tags" Target="../tags/tag409.xml"/><Relationship Id="rId3" Type="http://schemas.openxmlformats.org/officeDocument/2006/relationships/tags" Target="../tags/tag408.xml"/><Relationship Id="rId2" Type="http://schemas.openxmlformats.org/officeDocument/2006/relationships/tags" Target="../tags/tag407.xml"/><Relationship Id="rId14" Type="http://schemas.openxmlformats.org/officeDocument/2006/relationships/tags" Target="../tags/tag419.xml"/><Relationship Id="rId13" Type="http://schemas.openxmlformats.org/officeDocument/2006/relationships/tags" Target="../tags/tag418.xml"/><Relationship Id="rId12" Type="http://schemas.openxmlformats.org/officeDocument/2006/relationships/tags" Target="../tags/tag417.xml"/><Relationship Id="rId11" Type="http://schemas.openxmlformats.org/officeDocument/2006/relationships/tags" Target="../tags/tag416.xml"/><Relationship Id="rId10" Type="http://schemas.openxmlformats.org/officeDocument/2006/relationships/tags" Target="../tags/tag415.xml"/><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427.xml"/><Relationship Id="rId8" Type="http://schemas.openxmlformats.org/officeDocument/2006/relationships/tags" Target="../tags/tag426.xml"/><Relationship Id="rId7" Type="http://schemas.openxmlformats.org/officeDocument/2006/relationships/tags" Target="../tags/tag425.xml"/><Relationship Id="rId6" Type="http://schemas.openxmlformats.org/officeDocument/2006/relationships/tags" Target="../tags/tag424.xml"/><Relationship Id="rId5" Type="http://schemas.openxmlformats.org/officeDocument/2006/relationships/tags" Target="../tags/tag423.xml"/><Relationship Id="rId4" Type="http://schemas.openxmlformats.org/officeDocument/2006/relationships/tags" Target="../tags/tag422.xml"/><Relationship Id="rId3" Type="http://schemas.openxmlformats.org/officeDocument/2006/relationships/tags" Target="../tags/tag421.xml"/><Relationship Id="rId2" Type="http://schemas.openxmlformats.org/officeDocument/2006/relationships/tags" Target="../tags/tag420.xml"/><Relationship Id="rId14" Type="http://schemas.openxmlformats.org/officeDocument/2006/relationships/tags" Target="../tags/tag432.xml"/><Relationship Id="rId13" Type="http://schemas.openxmlformats.org/officeDocument/2006/relationships/tags" Target="../tags/tag431.xml"/><Relationship Id="rId12" Type="http://schemas.openxmlformats.org/officeDocument/2006/relationships/tags" Target="../tags/tag430.xml"/><Relationship Id="rId11" Type="http://schemas.openxmlformats.org/officeDocument/2006/relationships/tags" Target="../tags/tag429.xml"/><Relationship Id="rId10" Type="http://schemas.openxmlformats.org/officeDocument/2006/relationships/tags" Target="../tags/tag428.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440.xml"/><Relationship Id="rId8" Type="http://schemas.openxmlformats.org/officeDocument/2006/relationships/tags" Target="../tags/tag439.xml"/><Relationship Id="rId7" Type="http://schemas.openxmlformats.org/officeDocument/2006/relationships/tags" Target="../tags/tag438.xml"/><Relationship Id="rId6" Type="http://schemas.openxmlformats.org/officeDocument/2006/relationships/tags" Target="../tags/tag437.xml"/><Relationship Id="rId5" Type="http://schemas.openxmlformats.org/officeDocument/2006/relationships/tags" Target="../tags/tag436.xml"/><Relationship Id="rId4" Type="http://schemas.openxmlformats.org/officeDocument/2006/relationships/tags" Target="../tags/tag435.xml"/><Relationship Id="rId3" Type="http://schemas.openxmlformats.org/officeDocument/2006/relationships/tags" Target="../tags/tag434.xml"/><Relationship Id="rId2" Type="http://schemas.openxmlformats.org/officeDocument/2006/relationships/tags" Target="../tags/tag433.xml"/><Relationship Id="rId16" Type="http://schemas.openxmlformats.org/officeDocument/2006/relationships/tags" Target="../tags/tag447.xml"/><Relationship Id="rId15" Type="http://schemas.openxmlformats.org/officeDocument/2006/relationships/tags" Target="../tags/tag446.xml"/><Relationship Id="rId14" Type="http://schemas.openxmlformats.org/officeDocument/2006/relationships/tags" Target="../tags/tag445.xml"/><Relationship Id="rId13" Type="http://schemas.openxmlformats.org/officeDocument/2006/relationships/tags" Target="../tags/tag444.xml"/><Relationship Id="rId12" Type="http://schemas.openxmlformats.org/officeDocument/2006/relationships/tags" Target="../tags/tag443.xml"/><Relationship Id="rId11" Type="http://schemas.openxmlformats.org/officeDocument/2006/relationships/tags" Target="../tags/tag442.xml"/><Relationship Id="rId10" Type="http://schemas.openxmlformats.org/officeDocument/2006/relationships/tags" Target="../tags/tag441.xml"/><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455.xml"/><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tags" Target="../tags/tag448.xml"/><Relationship Id="rId13" Type="http://schemas.openxmlformats.org/officeDocument/2006/relationships/tags" Target="../tags/tag459.xml"/><Relationship Id="rId12" Type="http://schemas.openxmlformats.org/officeDocument/2006/relationships/tags" Target="../tags/tag458.xml"/><Relationship Id="rId11" Type="http://schemas.openxmlformats.org/officeDocument/2006/relationships/tags" Target="../tags/tag457.xml"/><Relationship Id="rId10" Type="http://schemas.openxmlformats.org/officeDocument/2006/relationships/tags" Target="../tags/tag456.xml"/><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470.xml"/><Relationship Id="rId7" Type="http://schemas.openxmlformats.org/officeDocument/2006/relationships/image" Target="../media/image3.png"/><Relationship Id="rId6" Type="http://schemas.openxmlformats.org/officeDocument/2006/relationships/tags" Target="../tags/tag469.xml"/><Relationship Id="rId5" Type="http://schemas.openxmlformats.org/officeDocument/2006/relationships/image" Target="../media/image2.png"/><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6" Type="http://schemas.openxmlformats.org/officeDocument/2006/relationships/tags" Target="../tags/tag477.xml"/><Relationship Id="rId15" Type="http://schemas.openxmlformats.org/officeDocument/2006/relationships/tags" Target="../tags/tag476.xml"/><Relationship Id="rId14" Type="http://schemas.openxmlformats.org/officeDocument/2006/relationships/tags" Target="../tags/tag475.xml"/><Relationship Id="rId13" Type="http://schemas.openxmlformats.org/officeDocument/2006/relationships/tags" Target="../tags/tag474.xml"/><Relationship Id="rId12" Type="http://schemas.openxmlformats.org/officeDocument/2006/relationships/tags" Target="../tags/tag473.xml"/><Relationship Id="rId11" Type="http://schemas.openxmlformats.org/officeDocument/2006/relationships/tags" Target="../tags/tag472.xml"/><Relationship Id="rId10" Type="http://schemas.openxmlformats.org/officeDocument/2006/relationships/tags" Target="../tags/tag471.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tags" Target="../tags/tag483.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tags" Target="../tags/tag480.xml"/><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489.xml"/><Relationship Id="rId7" Type="http://schemas.openxmlformats.org/officeDocument/2006/relationships/tags" Target="../tags/tag488.xml"/><Relationship Id="rId6" Type="http://schemas.openxmlformats.org/officeDocument/2006/relationships/tags" Target="../tags/tag487.xml"/><Relationship Id="rId5" Type="http://schemas.openxmlformats.org/officeDocument/2006/relationships/tags" Target="../tags/tag486.xml"/><Relationship Id="rId4" Type="http://schemas.openxmlformats.org/officeDocument/2006/relationships/tags" Target="../tags/tag485.xml"/><Relationship Id="rId3" Type="http://schemas.openxmlformats.org/officeDocument/2006/relationships/image" Target="../media/image2.png"/><Relationship Id="rId2" Type="http://schemas.openxmlformats.org/officeDocument/2006/relationships/tags" Target="../tags/tag484.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496.xml"/><Relationship Id="rId7" Type="http://schemas.openxmlformats.org/officeDocument/2006/relationships/tags" Target="../tags/tag495.xml"/><Relationship Id="rId6" Type="http://schemas.openxmlformats.org/officeDocument/2006/relationships/tags" Target="../tags/tag494.xml"/><Relationship Id="rId5" Type="http://schemas.openxmlformats.org/officeDocument/2006/relationships/tags" Target="../tags/tag493.xml"/><Relationship Id="rId4" Type="http://schemas.openxmlformats.org/officeDocument/2006/relationships/tags" Target="../tags/tag492.xml"/><Relationship Id="rId3" Type="http://schemas.openxmlformats.org/officeDocument/2006/relationships/tags" Target="../tags/tag491.xml"/><Relationship Id="rId2" Type="http://schemas.openxmlformats.org/officeDocument/2006/relationships/tags" Target="../tags/tag490.xml"/><Relationship Id="rId11" Type="http://schemas.openxmlformats.org/officeDocument/2006/relationships/image" Target="../media/image7.png"/><Relationship Id="rId10" Type="http://schemas.openxmlformats.org/officeDocument/2006/relationships/tags" Target="../tags/tag497.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505.xml"/><Relationship Id="rId8" Type="http://schemas.openxmlformats.org/officeDocument/2006/relationships/tags" Target="../tags/tag504.xml"/><Relationship Id="rId7" Type="http://schemas.openxmlformats.org/officeDocument/2006/relationships/tags" Target="../tags/tag503.xml"/><Relationship Id="rId6" Type="http://schemas.openxmlformats.org/officeDocument/2006/relationships/tags" Target="../tags/tag50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 Type="http://schemas.openxmlformats.org/officeDocument/2006/relationships/tags" Target="../tags/tag498.xml"/><Relationship Id="rId13" Type="http://schemas.openxmlformats.org/officeDocument/2006/relationships/image" Target="../media/image6.png"/><Relationship Id="rId12" Type="http://schemas.openxmlformats.org/officeDocument/2006/relationships/tags" Target="../tags/tag507.xml"/><Relationship Id="rId11" Type="http://schemas.openxmlformats.org/officeDocument/2006/relationships/image" Target="../media/image7.png"/><Relationship Id="rId10" Type="http://schemas.openxmlformats.org/officeDocument/2006/relationships/tags" Target="../tags/tag506.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513.xml"/><Relationship Id="rId8" Type="http://schemas.openxmlformats.org/officeDocument/2006/relationships/tags" Target="../tags/tag512.xml"/><Relationship Id="rId7" Type="http://schemas.openxmlformats.org/officeDocument/2006/relationships/tags" Target="../tags/tag511.xml"/><Relationship Id="rId6" Type="http://schemas.openxmlformats.org/officeDocument/2006/relationships/image" Target="../media/image9.png"/><Relationship Id="rId5" Type="http://schemas.openxmlformats.org/officeDocument/2006/relationships/tags" Target="../tags/tag510.xml"/><Relationship Id="rId4" Type="http://schemas.openxmlformats.org/officeDocument/2006/relationships/image" Target="../media/image8.png"/><Relationship Id="rId3" Type="http://schemas.openxmlformats.org/officeDocument/2006/relationships/tags" Target="../tags/tag509.xml"/><Relationship Id="rId2" Type="http://schemas.openxmlformats.org/officeDocument/2006/relationships/tags" Target="../tags/tag508.xml"/><Relationship Id="rId14" Type="http://schemas.openxmlformats.org/officeDocument/2006/relationships/tags" Target="../tags/tag518.xml"/><Relationship Id="rId13" Type="http://schemas.openxmlformats.org/officeDocument/2006/relationships/tags" Target="../tags/tag517.xml"/><Relationship Id="rId12" Type="http://schemas.openxmlformats.org/officeDocument/2006/relationships/tags" Target="../tags/tag516.xml"/><Relationship Id="rId11" Type="http://schemas.openxmlformats.org/officeDocument/2006/relationships/tags" Target="../tags/tag515.xml"/><Relationship Id="rId10" Type="http://schemas.openxmlformats.org/officeDocument/2006/relationships/tags" Target="../tags/tag514.xm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4" Type="http://schemas.openxmlformats.org/officeDocument/2006/relationships/tags" Target="../tags/tag521.xml"/><Relationship Id="rId3" Type="http://schemas.openxmlformats.org/officeDocument/2006/relationships/tags" Target="../tags/tag520.xml"/><Relationship Id="rId2" Type="http://schemas.openxmlformats.org/officeDocument/2006/relationships/tags" Target="../tags/tag519.xm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528.xml"/><Relationship Id="rId7" Type="http://schemas.openxmlformats.org/officeDocument/2006/relationships/tags" Target="../tags/tag527.xml"/><Relationship Id="rId6" Type="http://schemas.openxmlformats.org/officeDocument/2006/relationships/tags" Target="../tags/tag526.xml"/><Relationship Id="rId5" Type="http://schemas.openxmlformats.org/officeDocument/2006/relationships/tags" Target="../tags/tag525.xml"/><Relationship Id="rId4" Type="http://schemas.openxmlformats.org/officeDocument/2006/relationships/tags" Target="../tags/tag524.xml"/><Relationship Id="rId3" Type="http://schemas.openxmlformats.org/officeDocument/2006/relationships/tags" Target="../tags/tag523.xml"/><Relationship Id="rId2" Type="http://schemas.openxmlformats.org/officeDocument/2006/relationships/tags" Target="../tags/tag522.xm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535.xml"/><Relationship Id="rId8" Type="http://schemas.openxmlformats.org/officeDocument/2006/relationships/tags" Target="../tags/tag534.xml"/><Relationship Id="rId7" Type="http://schemas.openxmlformats.org/officeDocument/2006/relationships/tags" Target="../tags/tag533.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image" Target="../media/image11.png"/><Relationship Id="rId2" Type="http://schemas.openxmlformats.org/officeDocument/2006/relationships/tags" Target="../tags/tag529.xml"/><Relationship Id="rId10" Type="http://schemas.openxmlformats.org/officeDocument/2006/relationships/image" Target="../media/image10.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7" Type="http://schemas.openxmlformats.org/officeDocument/2006/relationships/tags" Target="../tags/tag540.xml"/><Relationship Id="rId6" Type="http://schemas.openxmlformats.org/officeDocument/2006/relationships/tags" Target="../tags/tag539.xml"/><Relationship Id="rId5" Type="http://schemas.openxmlformats.org/officeDocument/2006/relationships/tags" Target="../tags/tag538.xml"/><Relationship Id="rId4" Type="http://schemas.openxmlformats.org/officeDocument/2006/relationships/tags" Target="../tags/tag537.xml"/><Relationship Id="rId3" Type="http://schemas.openxmlformats.org/officeDocument/2006/relationships/image" Target="../media/image2.png"/><Relationship Id="rId2" Type="http://schemas.openxmlformats.org/officeDocument/2006/relationships/tags" Target="../tags/tag536.xm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546.xml"/><Relationship Id="rId8" Type="http://schemas.openxmlformats.org/officeDocument/2006/relationships/tags" Target="../tags/tag545.xml"/><Relationship Id="rId7" Type="http://schemas.openxmlformats.org/officeDocument/2006/relationships/tags" Target="../tags/tag544.xml"/><Relationship Id="rId6" Type="http://schemas.openxmlformats.org/officeDocument/2006/relationships/tags" Target="../tags/tag543.xml"/><Relationship Id="rId5" Type="http://schemas.openxmlformats.org/officeDocument/2006/relationships/image" Target="../media/image2.png"/><Relationship Id="rId4" Type="http://schemas.openxmlformats.org/officeDocument/2006/relationships/tags" Target="../tags/tag542.xml"/><Relationship Id="rId3" Type="http://schemas.openxmlformats.org/officeDocument/2006/relationships/image" Target="../media/image12.png"/><Relationship Id="rId2" Type="http://schemas.openxmlformats.org/officeDocument/2006/relationships/tags" Target="../tags/tag541.xml"/><Relationship Id="rId13" Type="http://schemas.openxmlformats.org/officeDocument/2006/relationships/tags" Target="../tags/tag549.xml"/><Relationship Id="rId12" Type="http://schemas.openxmlformats.org/officeDocument/2006/relationships/tags" Target="../tags/tag548.xml"/><Relationship Id="rId11" Type="http://schemas.openxmlformats.org/officeDocument/2006/relationships/image" Target="../media/image3.png"/><Relationship Id="rId10" Type="http://schemas.openxmlformats.org/officeDocument/2006/relationships/tags" Target="../tags/tag547.xm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7" Type="http://schemas.openxmlformats.org/officeDocument/2006/relationships/image" Target="../media/image13.png"/><Relationship Id="rId6" Type="http://schemas.openxmlformats.org/officeDocument/2006/relationships/tags" Target="../tags/tag554.xml"/><Relationship Id="rId5" Type="http://schemas.openxmlformats.org/officeDocument/2006/relationships/tags" Target="../tags/tag553.xml"/><Relationship Id="rId4" Type="http://schemas.openxmlformats.org/officeDocument/2006/relationships/tags" Target="../tags/tag552.xml"/><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561.xml"/><Relationship Id="rId7" Type="http://schemas.openxmlformats.org/officeDocument/2006/relationships/tags" Target="../tags/tag560.xml"/><Relationship Id="rId6" Type="http://schemas.openxmlformats.org/officeDocument/2006/relationships/tags" Target="../tags/tag559.xml"/><Relationship Id="rId5" Type="http://schemas.openxmlformats.org/officeDocument/2006/relationships/tags" Target="../tags/tag558.xml"/><Relationship Id="rId4" Type="http://schemas.openxmlformats.org/officeDocument/2006/relationships/tags" Target="../tags/tag557.xml"/><Relationship Id="rId3" Type="http://schemas.openxmlformats.org/officeDocument/2006/relationships/tags" Target="../tags/tag556.xml"/><Relationship Id="rId2" Type="http://schemas.openxmlformats.org/officeDocument/2006/relationships/tags" Target="../tags/tag555.xm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569.xml"/><Relationship Id="rId8" Type="http://schemas.openxmlformats.org/officeDocument/2006/relationships/tags" Target="../tags/tag568.xml"/><Relationship Id="rId7" Type="http://schemas.openxmlformats.org/officeDocument/2006/relationships/tags" Target="../tags/tag567.xml"/><Relationship Id="rId6" Type="http://schemas.openxmlformats.org/officeDocument/2006/relationships/tags" Target="../tags/tag566.xml"/><Relationship Id="rId5" Type="http://schemas.openxmlformats.org/officeDocument/2006/relationships/tags" Target="../tags/tag565.xml"/><Relationship Id="rId4" Type="http://schemas.openxmlformats.org/officeDocument/2006/relationships/tags" Target="../tags/tag564.xml"/><Relationship Id="rId3" Type="http://schemas.openxmlformats.org/officeDocument/2006/relationships/tags" Target="../tags/tag563.xml"/><Relationship Id="rId2" Type="http://schemas.openxmlformats.org/officeDocument/2006/relationships/tags" Target="../tags/tag562.xml"/><Relationship Id="rId10" Type="http://schemas.openxmlformats.org/officeDocument/2006/relationships/image" Target="../media/image10.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577.xml"/><Relationship Id="rId8" Type="http://schemas.openxmlformats.org/officeDocument/2006/relationships/tags" Target="../tags/tag576.xml"/><Relationship Id="rId7" Type="http://schemas.openxmlformats.org/officeDocument/2006/relationships/tags" Target="../tags/tag575.xml"/><Relationship Id="rId6" Type="http://schemas.openxmlformats.org/officeDocument/2006/relationships/tags" Target="../tags/tag574.xml"/><Relationship Id="rId5" Type="http://schemas.openxmlformats.org/officeDocument/2006/relationships/tags" Target="../tags/tag573.xml"/><Relationship Id="rId4" Type="http://schemas.openxmlformats.org/officeDocument/2006/relationships/tags" Target="../tags/tag572.xml"/><Relationship Id="rId3" Type="http://schemas.openxmlformats.org/officeDocument/2006/relationships/tags" Target="../tags/tag571.xml"/><Relationship Id="rId2" Type="http://schemas.openxmlformats.org/officeDocument/2006/relationships/tags" Target="../tags/tag570.xml"/><Relationship Id="rId10" Type="http://schemas.openxmlformats.org/officeDocument/2006/relationships/image" Target="../media/image10.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584.xml"/><Relationship Id="rId8" Type="http://schemas.openxmlformats.org/officeDocument/2006/relationships/tags" Target="../tags/tag583.xml"/><Relationship Id="rId7" Type="http://schemas.openxmlformats.org/officeDocument/2006/relationships/tags" Target="../tags/tag582.xml"/><Relationship Id="rId6" Type="http://schemas.openxmlformats.org/officeDocument/2006/relationships/tags" Target="../tags/tag581.xml"/><Relationship Id="rId5" Type="http://schemas.openxmlformats.org/officeDocument/2006/relationships/tags" Target="../tags/tag580.xml"/><Relationship Id="rId4" Type="http://schemas.openxmlformats.org/officeDocument/2006/relationships/tags" Target="../tags/tag579.xml"/><Relationship Id="rId3" Type="http://schemas.openxmlformats.org/officeDocument/2006/relationships/image" Target="../media/image15.png"/><Relationship Id="rId2" Type="http://schemas.openxmlformats.org/officeDocument/2006/relationships/tags" Target="../tags/tag578.xml"/><Relationship Id="rId10" Type="http://schemas.openxmlformats.org/officeDocument/2006/relationships/tags" Target="../tags/tag585.xml"/><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592.xml"/><Relationship Id="rId8" Type="http://schemas.openxmlformats.org/officeDocument/2006/relationships/tags" Target="../tags/tag591.xml"/><Relationship Id="rId7" Type="http://schemas.openxmlformats.org/officeDocument/2006/relationships/tags" Target="../tags/tag590.xml"/><Relationship Id="rId6" Type="http://schemas.openxmlformats.org/officeDocument/2006/relationships/tags" Target="../tags/tag589.xml"/><Relationship Id="rId5" Type="http://schemas.openxmlformats.org/officeDocument/2006/relationships/tags" Target="../tags/tag588.xml"/><Relationship Id="rId4" Type="http://schemas.openxmlformats.org/officeDocument/2006/relationships/tags" Target="../tags/tag587.xml"/><Relationship Id="rId3" Type="http://schemas.openxmlformats.org/officeDocument/2006/relationships/image" Target="../media/image16.png"/><Relationship Id="rId2" Type="http://schemas.openxmlformats.org/officeDocument/2006/relationships/tags" Target="../tags/tag586.xml"/><Relationship Id="rId12" Type="http://schemas.openxmlformats.org/officeDocument/2006/relationships/tags" Target="../tags/tag595.xml"/><Relationship Id="rId11" Type="http://schemas.openxmlformats.org/officeDocument/2006/relationships/tags" Target="../tags/tag594.xml"/><Relationship Id="rId10" Type="http://schemas.openxmlformats.org/officeDocument/2006/relationships/tags" Target="../tags/tag593.xm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601.xml"/><Relationship Id="rId7" Type="http://schemas.openxmlformats.org/officeDocument/2006/relationships/image" Target="../media/image17.png"/><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tags" Target="../tags/tag598.xml"/><Relationship Id="rId3" Type="http://schemas.openxmlformats.org/officeDocument/2006/relationships/tags" Target="../tags/tag597.xml"/><Relationship Id="rId2" Type="http://schemas.openxmlformats.org/officeDocument/2006/relationships/tags" Target="../tags/tag596.xml"/><Relationship Id="rId11" Type="http://schemas.openxmlformats.org/officeDocument/2006/relationships/tags" Target="../tags/tag603.xml"/><Relationship Id="rId10" Type="http://schemas.openxmlformats.org/officeDocument/2006/relationships/tags" Target="../tags/tag602.xm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4" name="标题 13"/>
          <p:cNvSpPr>
            <a:spLocks noGrp="1"/>
          </p:cNvSpPr>
          <p:nvPr>
            <p:ph type="ctrTitle"/>
          </p:nvPr>
        </p:nvSpPr>
        <p:spPr>
          <a:xfrm>
            <a:off x="1910080" y="359898"/>
            <a:ext cx="9875520" cy="1472184"/>
          </a:xfrm>
        </p:spPr>
        <p:txBody>
          <a:bodyPr anchor="b"/>
          <a:lstStyle>
            <a:lvl1pPr algn="l">
              <a:defRPr/>
            </a:lvl1pPr>
          </a:lstStyle>
          <a:p>
            <a:r>
              <a:rPr kumimoji="0" lang="zh-CN" altLang="en-US" smtClean="0"/>
              <a:t>单击此处编辑母版标题样式</a:t>
            </a:r>
            <a:endParaRPr kumimoji="0" lang="en-US"/>
          </a:p>
        </p:txBody>
      </p:sp>
      <p:sp>
        <p:nvSpPr>
          <p:cNvPr id="22" name="副标题 21"/>
          <p:cNvSpPr>
            <a:spLocks noGrp="1"/>
          </p:cNvSpPr>
          <p:nvPr>
            <p:ph type="subTitle" idx="1"/>
          </p:nvPr>
        </p:nvSpPr>
        <p:spPr>
          <a:xfrm>
            <a:off x="1910080" y="1850064"/>
            <a:ext cx="9875520" cy="1752600"/>
          </a:xfrm>
        </p:spPr>
        <p:txBody>
          <a:bodyPr tIns="0"/>
          <a:lstStyle>
            <a:lvl1pPr marL="27305"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20" name="页脚占位符 19"/>
          <p:cNvSpPr>
            <a:spLocks noGrp="1"/>
          </p:cNvSpPr>
          <p:nvPr>
            <p:ph type="ftr" sz="quarter" idx="11"/>
          </p:nvPr>
        </p:nvSpPr>
        <p:spPr/>
        <p:txBody>
          <a:bodyPr/>
          <a:lstStyle/>
          <a:p>
            <a:endParaRPr lang="zh-CN" altLang="en-US"/>
          </a:p>
        </p:txBody>
      </p:sp>
      <p:sp>
        <p:nvSpPr>
          <p:cNvPr id="10" name="灯片编号占位符 9"/>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椭圆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椭圆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274639"/>
            <a:ext cx="243840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1524000" y="274640"/>
            <a:ext cx="7416800" cy="5851525"/>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1123903"/>
            <a:ext cx="12192000" cy="4368896"/>
            <a:chOff x="0" y="1123903"/>
            <a:chExt cx="12192000" cy="4368896"/>
          </a:xfrm>
        </p:grpSpPr>
        <p:cxnSp>
          <p:nvCxnSpPr>
            <p:cNvPr id="8" name="直接连接符 7"/>
            <p:cNvCxnSpPr/>
            <p:nvPr userDrawn="1">
              <p:custDataLst>
                <p:tags r:id="rId3"/>
              </p:custDataLst>
            </p:nvPr>
          </p:nvCxnSpPr>
          <p:spPr>
            <a:xfrm>
              <a:off x="938389" y="3280481"/>
              <a:ext cx="10317780" cy="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矩形 8"/>
            <p:cNvSpPr/>
            <p:nvPr userDrawn="1">
              <p:custDataLst>
                <p:tags r:id="rId4"/>
              </p:custDataLst>
            </p:nvPr>
          </p:nvSpPr>
          <p:spPr>
            <a:xfrm rot="2700000">
              <a:off x="4528457" y="1740158"/>
              <a:ext cx="3135086" cy="313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custDataLst>
                <p:tags r:id="rId5"/>
              </p:custDataLst>
            </p:nvPr>
          </p:nvSpPr>
          <p:spPr>
            <a:xfrm>
              <a:off x="0" y="2031854"/>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custDataLst>
                <p:tags r:id="rId6"/>
              </p:custDataLst>
            </p:nvPr>
          </p:nvSpPr>
          <p:spPr>
            <a:xfrm>
              <a:off x="0" y="3277221"/>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userDrawn="1">
              <p:custDataLst>
                <p:tags r:id="rId7"/>
              </p:custDataLst>
            </p:nvPr>
          </p:nvSpPr>
          <p:spPr>
            <a:xfrm flipH="1">
              <a:off x="11568363" y="2031854"/>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userDrawn="1">
              <p:custDataLst>
                <p:tags r:id="rId8"/>
              </p:custDataLst>
            </p:nvPr>
          </p:nvSpPr>
          <p:spPr>
            <a:xfrm flipH="1">
              <a:off x="11568363" y="3277221"/>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矩形 13"/>
            <p:cNvSpPr/>
            <p:nvPr userDrawn="1">
              <p:custDataLst>
                <p:tags r:id="rId9"/>
              </p:custDataLst>
            </p:nvPr>
          </p:nvSpPr>
          <p:spPr>
            <a:xfrm rot="2700000">
              <a:off x="3016993" y="1270444"/>
              <a:ext cx="4018664" cy="401866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10"/>
              </p:custDataLst>
            </p:nvPr>
          </p:nvSpPr>
          <p:spPr>
            <a:xfrm rot="18900000">
              <a:off x="5156344" y="1270443"/>
              <a:ext cx="4018664" cy="401866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custDataLst>
                <p:tags r:id="rId11"/>
              </p:custDataLst>
            </p:nvPr>
          </p:nvSpPr>
          <p:spPr>
            <a:xfrm rot="2700000">
              <a:off x="971848" y="3196263"/>
              <a:ext cx="169060" cy="169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custDataLst>
                <p:tags r:id="rId12"/>
              </p:custDataLst>
            </p:nvPr>
          </p:nvSpPr>
          <p:spPr>
            <a:xfrm rot="2700000">
              <a:off x="1237708" y="3128748"/>
              <a:ext cx="304088" cy="3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custDataLst>
                <p:tags r:id="rId13"/>
              </p:custDataLst>
            </p:nvPr>
          </p:nvSpPr>
          <p:spPr>
            <a:xfrm rot="18900000">
              <a:off x="10650204" y="3128747"/>
              <a:ext cx="304088" cy="3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custDataLst>
                <p:tags r:id="rId14"/>
              </p:custDataLst>
            </p:nvPr>
          </p:nvSpPr>
          <p:spPr>
            <a:xfrm rot="2700000">
              <a:off x="4524455" y="1736806"/>
              <a:ext cx="3143090" cy="3143090"/>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custDataLst>
                <p:tags r:id="rId15"/>
              </p:custDataLst>
            </p:nvPr>
          </p:nvSpPr>
          <p:spPr>
            <a:xfrm rot="18900000">
              <a:off x="6686577" y="1892326"/>
              <a:ext cx="2774897" cy="2774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custDataLst>
                <p:tags r:id="rId16"/>
              </p:custDataLst>
            </p:nvPr>
          </p:nvSpPr>
          <p:spPr>
            <a:xfrm rot="2700000">
              <a:off x="2762276" y="1892327"/>
              <a:ext cx="2774897" cy="2774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custDataLst>
                <p:tags r:id="rId17"/>
              </p:custDataLst>
            </p:nvPr>
          </p:nvSpPr>
          <p:spPr>
            <a:xfrm rot="2700000">
              <a:off x="3911552" y="1123903"/>
              <a:ext cx="4368896" cy="4368896"/>
            </a:xfrm>
            <a:prstGeom prst="rect">
              <a:avLst/>
            </a:prstGeom>
            <a:solidFill>
              <a:schemeClr val="accent6"/>
            </a:solidFill>
            <a:ln>
              <a:noFill/>
            </a:ln>
            <a:effectLst>
              <a:outerShdw blurRad="1270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custDataLst>
                <p:tags r:id="rId18"/>
              </p:custDataLst>
            </p:nvPr>
          </p:nvSpPr>
          <p:spPr>
            <a:xfrm rot="18900000">
              <a:off x="11051092" y="3196260"/>
              <a:ext cx="169060" cy="169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日期占位符 15"/>
          <p:cNvSpPr>
            <a:spLocks noGrp="1"/>
          </p:cNvSpPr>
          <p:nvPr>
            <p:ph type="dt" sz="half" idx="10"/>
            <p:custDataLst>
              <p:tags r:id="rId1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2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2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22"/>
            </p:custDataLst>
          </p:nvPr>
        </p:nvSpPr>
        <p:spPr>
          <a:xfrm>
            <a:off x="3633560" y="2738577"/>
            <a:ext cx="4924879" cy="736143"/>
          </a:xfrm>
        </p:spPr>
        <p:txBody>
          <a:bodyPr vert="horz" wrap="square" lIns="91440" tIns="45720" rIns="91440" bIns="45720" anchor="ctr"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6000" b="0" spc="7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4" name="文本占位符 3"/>
          <p:cNvSpPr>
            <a:spLocks noGrp="1"/>
          </p:cNvSpPr>
          <p:nvPr>
            <p:ph type="body" sz="quarter" idx="14" hasCustomPrompt="1"/>
            <p:custDataLst>
              <p:tags r:id="rId23"/>
            </p:custDataLst>
          </p:nvPr>
        </p:nvSpPr>
        <p:spPr>
          <a:xfrm>
            <a:off x="5092700" y="4184650"/>
            <a:ext cx="2044700" cy="469900"/>
          </a:xfrm>
        </p:spPr>
        <p:txBody>
          <a:bodyPr anchor="ctr">
            <a:normAutofit/>
          </a:bodyPr>
          <a:lstStyle>
            <a:lvl1pPr marL="0" indent="0" algn="ctr">
              <a:buFont typeface="Arial" panose="020B0604020202020204" pitchFamily="34" charset="0"/>
              <a:buNone/>
              <a:defRPr sz="1800" spc="300" baseline="0">
                <a:solidFill>
                  <a:schemeClr val="bg1"/>
                </a:solidFill>
              </a:defRPr>
            </a:lvl1pPr>
          </a:lstStyle>
          <a:p>
            <a:pPr lvl="0"/>
            <a:r>
              <a:rPr lang="zh-CN" altLang="en-US" dirty="0"/>
              <a:t>编辑副标题</a:t>
            </a:r>
            <a:endParaRPr lang="zh-CN" altLang="en-US" dirty="0"/>
          </a:p>
        </p:txBody>
      </p:sp>
      <p:sp>
        <p:nvSpPr>
          <p:cNvPr id="27" name="文本占位符 3"/>
          <p:cNvSpPr>
            <a:spLocks noGrp="1"/>
          </p:cNvSpPr>
          <p:nvPr>
            <p:ph type="body" sz="quarter" idx="15" hasCustomPrompt="1"/>
            <p:custDataLst>
              <p:tags r:id="rId24"/>
            </p:custDataLst>
          </p:nvPr>
        </p:nvSpPr>
        <p:spPr>
          <a:xfrm>
            <a:off x="5092700" y="4756150"/>
            <a:ext cx="2044700" cy="469900"/>
          </a:xfrm>
        </p:spPr>
        <p:txBody>
          <a:bodyPr anchor="ctr">
            <a:normAutofit/>
          </a:bodyPr>
          <a:lstStyle>
            <a:lvl1pPr marL="0" indent="0" algn="ctr">
              <a:buFont typeface="Arial" panose="020B0604020202020204" pitchFamily="34" charset="0"/>
              <a:buNone/>
              <a:defRPr sz="1800" spc="300" baseline="0">
                <a:solidFill>
                  <a:schemeClr val="bg1"/>
                </a:solidFill>
              </a:defRPr>
            </a:lvl1pPr>
          </a:lstStyle>
          <a:p>
            <a:pPr lvl="0"/>
            <a:r>
              <a:rPr lang="zh-CN" altLang="en-US" dirty="0"/>
              <a:t>编辑副标题</a:t>
            </a:r>
            <a:endParaRPr lang="zh-CN" altLang="en-US" dirty="0"/>
          </a:p>
        </p:txBody>
      </p:sp>
      <p:sp>
        <p:nvSpPr>
          <p:cNvPr id="5" name="文本占位符 4"/>
          <p:cNvSpPr>
            <a:spLocks noGrp="1"/>
          </p:cNvSpPr>
          <p:nvPr>
            <p:ph type="body" sz="quarter" idx="16" hasCustomPrompt="1"/>
            <p:custDataLst>
              <p:tags r:id="rId25"/>
            </p:custDataLst>
          </p:nvPr>
        </p:nvSpPr>
        <p:spPr>
          <a:xfrm>
            <a:off x="3633788" y="3495675"/>
            <a:ext cx="4924425" cy="460375"/>
          </a:xfrm>
        </p:spPr>
        <p:txBody>
          <a:bodyPr>
            <a:normAutofit/>
          </a:bodyPr>
          <a:lstStyle>
            <a:lvl1pPr marL="0" indent="0" algn="ctr">
              <a:buNone/>
              <a:defRPr sz="2000">
                <a:solidFill>
                  <a:schemeClr val="bg1"/>
                </a:solidFill>
              </a:defRPr>
            </a:lvl1pPr>
          </a:lstStyle>
          <a:p>
            <a:pPr lvl="0"/>
            <a:r>
              <a:rPr lang="zh-CN" altLang="en-US" dirty="0"/>
              <a:t>单击此处编辑副标题</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9" name="组合 18"/>
          <p:cNvGrpSpPr/>
          <p:nvPr userDrawn="1">
            <p:custDataLst>
              <p:tags r:id="rId2"/>
            </p:custDataLst>
          </p:nvPr>
        </p:nvGrpSpPr>
        <p:grpSpPr>
          <a:xfrm>
            <a:off x="163882" y="145257"/>
            <a:ext cx="11835631" cy="279815"/>
            <a:chOff x="163882" y="145257"/>
            <a:chExt cx="11835631" cy="279815"/>
          </a:xfrm>
        </p:grpSpPr>
        <p:sp>
          <p:nvSpPr>
            <p:cNvPr id="9" name="矩形 8"/>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0" y="2406424"/>
            <a:ext cx="1793826" cy="2045153"/>
            <a:chOff x="0" y="2406424"/>
            <a:chExt cx="1793826" cy="2045153"/>
          </a:xfrm>
        </p:grpSpPr>
        <p:sp>
          <p:nvSpPr>
            <p:cNvPr id="9" name="矩形 8"/>
            <p:cNvSpPr/>
            <p:nvPr userDrawn="1">
              <p:custDataLst>
                <p:tags r:id="rId3"/>
              </p:custDataLst>
            </p:nvPr>
          </p:nvSpPr>
          <p:spPr>
            <a:xfrm rot="18900000">
              <a:off x="307544" y="2685859"/>
              <a:ext cx="1486282" cy="1486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userDrawn="1">
              <p:custDataLst>
                <p:tags r:id="rId4"/>
              </p:custDataLst>
            </p:nvPr>
          </p:nvSpPr>
          <p:spPr>
            <a:xfrm>
              <a:off x="0" y="2406424"/>
              <a:ext cx="1022576" cy="2045153"/>
            </a:xfrm>
            <a:custGeom>
              <a:avLst/>
              <a:gdLst>
                <a:gd name="connsiteX0" fmla="*/ 0 w 1022576"/>
                <a:gd name="connsiteY0" fmla="*/ 0 h 2045153"/>
                <a:gd name="connsiteX1" fmla="*/ 1022576 w 1022576"/>
                <a:gd name="connsiteY1" fmla="*/ 1022577 h 2045153"/>
                <a:gd name="connsiteX2" fmla="*/ 0 w 1022576"/>
                <a:gd name="connsiteY2" fmla="*/ 2045153 h 2045153"/>
              </a:gdLst>
              <a:ahLst/>
              <a:cxnLst>
                <a:cxn ang="0">
                  <a:pos x="connsiteX0" y="connsiteY0"/>
                </a:cxn>
                <a:cxn ang="0">
                  <a:pos x="connsiteX1" y="connsiteY1"/>
                </a:cxn>
                <a:cxn ang="0">
                  <a:pos x="connsiteX2" y="connsiteY2"/>
                </a:cxn>
              </a:cxnLst>
              <a:rect l="l" t="t" r="r" b="b"/>
              <a:pathLst>
                <a:path w="1022576" h="2045153">
                  <a:moveTo>
                    <a:pt x="0" y="0"/>
                  </a:moveTo>
                  <a:lnTo>
                    <a:pt x="1022576" y="1022577"/>
                  </a:lnTo>
                  <a:lnTo>
                    <a:pt x="0" y="204515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 name="日期占位符 3"/>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ctrTitle" idx="13" hasCustomPrompt="1"/>
            <p:custDataLst>
              <p:tags r:id="rId8"/>
            </p:custDataLst>
          </p:nvPr>
        </p:nvSpPr>
        <p:spPr>
          <a:xfrm>
            <a:off x="5712460" y="2888298"/>
            <a:ext cx="5598140" cy="1081405"/>
          </a:xfrm>
        </p:spPr>
        <p:txBody>
          <a:bodyPr vert="horz" wrap="square" lIns="91440" tIns="45720" rIns="91440" bIns="45720" anchor="ctr" anchorCtr="0">
            <a:normAutofit/>
          </a:bodyPr>
          <a:lstStyle>
            <a:lvl1pPr marL="0" marR="0" indent="0" algn="l"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63882" y="145257"/>
            <a:ext cx="11835631" cy="279815"/>
            <a:chOff x="163882" y="145257"/>
            <a:chExt cx="11835631" cy="279815"/>
          </a:xfrm>
        </p:grpSpPr>
        <p:sp>
          <p:nvSpPr>
            <p:cNvPr id="11" name="矩形 10"/>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8" name="组合 17"/>
          <p:cNvGrpSpPr/>
          <p:nvPr userDrawn="1">
            <p:custDataLst>
              <p:tags r:id="rId2"/>
            </p:custDataLst>
          </p:nvPr>
        </p:nvGrpSpPr>
        <p:grpSpPr>
          <a:xfrm>
            <a:off x="163882" y="145257"/>
            <a:ext cx="11835631" cy="279815"/>
            <a:chOff x="163882" y="145257"/>
            <a:chExt cx="11835631" cy="279815"/>
          </a:xfrm>
        </p:grpSpPr>
        <p:sp>
          <p:nvSpPr>
            <p:cNvPr id="19" name="矩形 18"/>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4876800" y="0"/>
            <a:ext cx="73152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a:off x="1282099" y="2938464"/>
            <a:ext cx="10719729" cy="3749880"/>
            <a:chOff x="1282099" y="2938464"/>
            <a:chExt cx="10719729" cy="3749880"/>
          </a:xfrm>
        </p:grpSpPr>
        <p:sp>
          <p:nvSpPr>
            <p:cNvPr id="10" name="矩形 9"/>
            <p:cNvSpPr/>
            <p:nvPr userDrawn="1">
              <p:custDataLst>
                <p:tags r:id="rId4"/>
              </p:custDataLst>
            </p:nvPr>
          </p:nvSpPr>
          <p:spPr>
            <a:xfrm rot="18900000">
              <a:off x="2745071" y="2938464"/>
              <a:ext cx="981076" cy="981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5"/>
              </p:custDataLst>
            </p:nvPr>
          </p:nvSpPr>
          <p:spPr>
            <a:xfrm rot="2700000">
              <a:off x="1282101" y="2938462"/>
              <a:ext cx="981072" cy="9810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6"/>
              </p:custDataLst>
            </p:nvPr>
          </p:nvSpPr>
          <p:spPr>
            <a:xfrm rot="2700000">
              <a:off x="2043795" y="2938462"/>
              <a:ext cx="981072" cy="9810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7"/>
              </p:custDataLst>
            </p:nvPr>
          </p:nvSpPr>
          <p:spPr>
            <a:xfrm rot="2700000">
              <a:off x="11662082" y="6433456"/>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8"/>
              </p:custDataLst>
            </p:nvPr>
          </p:nvSpPr>
          <p:spPr>
            <a:xfrm rot="2700000">
              <a:off x="11746940" y="6433456"/>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9"/>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63882" y="145257"/>
            <a:ext cx="11835631" cy="279815"/>
            <a:chOff x="163882" y="145257"/>
            <a:chExt cx="11835631" cy="279815"/>
          </a:xfrm>
        </p:grpSpPr>
        <p:sp>
          <p:nvSpPr>
            <p:cNvPr id="11" name="矩形 10"/>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63882" y="145257"/>
            <a:ext cx="11835631" cy="279815"/>
            <a:chOff x="163882" y="145257"/>
            <a:chExt cx="11835631" cy="279815"/>
          </a:xfrm>
        </p:grpSpPr>
        <p:sp>
          <p:nvSpPr>
            <p:cNvPr id="10" name="矩形 9"/>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63882" y="145257"/>
            <a:ext cx="11835631" cy="279815"/>
            <a:chOff x="163882" y="145257"/>
            <a:chExt cx="11835631" cy="279815"/>
          </a:xfrm>
        </p:grpSpPr>
        <p:sp>
          <p:nvSpPr>
            <p:cNvPr id="10" name="矩形 9"/>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0" y="1123903"/>
            <a:ext cx="12192000" cy="4368896"/>
            <a:chOff x="0" y="1123903"/>
            <a:chExt cx="12192000" cy="4368896"/>
          </a:xfrm>
        </p:grpSpPr>
        <p:cxnSp>
          <p:nvCxnSpPr>
            <p:cNvPr id="11" name="直接连接符 10"/>
            <p:cNvCxnSpPr/>
            <p:nvPr userDrawn="1">
              <p:custDataLst>
                <p:tags r:id="rId3"/>
              </p:custDataLst>
            </p:nvPr>
          </p:nvCxnSpPr>
          <p:spPr>
            <a:xfrm>
              <a:off x="938389" y="3280481"/>
              <a:ext cx="10317780" cy="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矩形 11"/>
            <p:cNvSpPr/>
            <p:nvPr userDrawn="1">
              <p:custDataLst>
                <p:tags r:id="rId4"/>
              </p:custDataLst>
            </p:nvPr>
          </p:nvSpPr>
          <p:spPr>
            <a:xfrm rot="2700000">
              <a:off x="4528457" y="1740158"/>
              <a:ext cx="3135086" cy="313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userDrawn="1">
              <p:custDataLst>
                <p:tags r:id="rId5"/>
              </p:custDataLst>
            </p:nvPr>
          </p:nvSpPr>
          <p:spPr>
            <a:xfrm>
              <a:off x="0" y="2031854"/>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userDrawn="1">
              <p:custDataLst>
                <p:tags r:id="rId6"/>
              </p:custDataLst>
            </p:nvPr>
          </p:nvSpPr>
          <p:spPr>
            <a:xfrm>
              <a:off x="0" y="3277221"/>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userDrawn="1">
              <p:custDataLst>
                <p:tags r:id="rId7"/>
              </p:custDataLst>
            </p:nvPr>
          </p:nvSpPr>
          <p:spPr>
            <a:xfrm flipH="1">
              <a:off x="11568363" y="2031854"/>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userDrawn="1">
              <p:custDataLst>
                <p:tags r:id="rId8"/>
              </p:custDataLst>
            </p:nvPr>
          </p:nvSpPr>
          <p:spPr>
            <a:xfrm flipH="1">
              <a:off x="11568363" y="3277221"/>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矩形 16"/>
            <p:cNvSpPr/>
            <p:nvPr userDrawn="1">
              <p:custDataLst>
                <p:tags r:id="rId9"/>
              </p:custDataLst>
            </p:nvPr>
          </p:nvSpPr>
          <p:spPr>
            <a:xfrm rot="2700000">
              <a:off x="3016993" y="1270444"/>
              <a:ext cx="4018664" cy="401866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custDataLst>
                <p:tags r:id="rId10"/>
              </p:custDataLst>
            </p:nvPr>
          </p:nvSpPr>
          <p:spPr>
            <a:xfrm rot="18900000">
              <a:off x="5156344" y="1270443"/>
              <a:ext cx="4018664" cy="401866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custDataLst>
                <p:tags r:id="rId11"/>
              </p:custDataLst>
            </p:nvPr>
          </p:nvSpPr>
          <p:spPr>
            <a:xfrm rot="2700000">
              <a:off x="971848" y="3196263"/>
              <a:ext cx="169060" cy="169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custDataLst>
                <p:tags r:id="rId12"/>
              </p:custDataLst>
            </p:nvPr>
          </p:nvSpPr>
          <p:spPr>
            <a:xfrm rot="2700000">
              <a:off x="1237708" y="3128748"/>
              <a:ext cx="304088" cy="3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custDataLst>
                <p:tags r:id="rId13"/>
              </p:custDataLst>
            </p:nvPr>
          </p:nvSpPr>
          <p:spPr>
            <a:xfrm rot="18900000">
              <a:off x="10650204" y="3128747"/>
              <a:ext cx="304088" cy="3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custDataLst>
                <p:tags r:id="rId14"/>
              </p:custDataLst>
            </p:nvPr>
          </p:nvSpPr>
          <p:spPr>
            <a:xfrm rot="2700000">
              <a:off x="4524455" y="1736806"/>
              <a:ext cx="3143090" cy="3143090"/>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custDataLst>
                <p:tags r:id="rId15"/>
              </p:custDataLst>
            </p:nvPr>
          </p:nvSpPr>
          <p:spPr>
            <a:xfrm rot="18900000">
              <a:off x="6686577" y="1892326"/>
              <a:ext cx="2774897" cy="2774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custDataLst>
                <p:tags r:id="rId16"/>
              </p:custDataLst>
            </p:nvPr>
          </p:nvSpPr>
          <p:spPr>
            <a:xfrm rot="2700000">
              <a:off x="2762276" y="1892327"/>
              <a:ext cx="2774897" cy="2774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custDataLst>
                <p:tags r:id="rId17"/>
              </p:custDataLst>
            </p:nvPr>
          </p:nvSpPr>
          <p:spPr>
            <a:xfrm rot="2700000">
              <a:off x="3911552" y="1123903"/>
              <a:ext cx="4368896" cy="4368896"/>
            </a:xfrm>
            <a:prstGeom prst="rect">
              <a:avLst/>
            </a:prstGeom>
            <a:solidFill>
              <a:schemeClr val="accent6"/>
            </a:solidFill>
            <a:ln>
              <a:noFill/>
            </a:ln>
            <a:effectLst>
              <a:outerShdw blurRad="1270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custDataLst>
                <p:tags r:id="rId18"/>
              </p:custDataLst>
            </p:nvPr>
          </p:nvSpPr>
          <p:spPr>
            <a:xfrm rot="18900000">
              <a:off x="11051092" y="3196260"/>
              <a:ext cx="169060" cy="169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custDataLst>
                <p:tags r:id="rId19"/>
              </p:custDataLst>
            </p:nvPr>
          </p:nvCxnSpPr>
          <p:spPr>
            <a:xfrm>
              <a:off x="3308985" y="4242117"/>
              <a:ext cx="5574030" cy="0"/>
            </a:xfrm>
            <a:prstGeom prst="line">
              <a:avLst/>
            </a:prstGeom>
            <a:ln>
              <a:solidFill>
                <a:schemeClr val="tx1">
                  <a:lumMod val="75000"/>
                  <a:lumOff val="25000"/>
                </a:schemeClr>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20"/>
              </p:custDataLst>
            </p:nvPr>
          </p:nvCxnSpPr>
          <p:spPr>
            <a:xfrm>
              <a:off x="3308985" y="2660967"/>
              <a:ext cx="5574030" cy="0"/>
            </a:xfrm>
            <a:prstGeom prst="line">
              <a:avLst/>
            </a:prstGeom>
            <a:ln>
              <a:solidFill>
                <a:schemeClr val="tx1">
                  <a:lumMod val="75000"/>
                  <a:lumOff val="25000"/>
                </a:schemeClr>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grpSp>
      <p:sp>
        <p:nvSpPr>
          <p:cNvPr id="3" name="日期占位符 2"/>
          <p:cNvSpPr>
            <a:spLocks noGrp="1"/>
          </p:cNvSpPr>
          <p:nvPr userDrawn="1">
            <p:ph type="dt" sz="half" idx="10"/>
            <p:custDataLst>
              <p:tags r:id="rId2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2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userDrawn="1">
            <p:ph type="sldNum" sz="quarter" idx="12"/>
            <p:custDataLst>
              <p:tags r:id="rId2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24"/>
            </p:custDataLst>
          </p:nvPr>
        </p:nvSpPr>
        <p:spPr>
          <a:xfrm>
            <a:off x="3413125" y="2747327"/>
            <a:ext cx="5365750" cy="1398905"/>
          </a:xfrm>
        </p:spPr>
        <p:txBody>
          <a:bodyPr vert="horz" wrap="square" lIns="91440" tIns="45720" rIns="91440" bIns="45720" anchor="ctr"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9" name="文本占位符 3"/>
          <p:cNvSpPr>
            <a:spLocks noGrp="1"/>
          </p:cNvSpPr>
          <p:nvPr>
            <p:ph type="body" sz="quarter" idx="15" hasCustomPrompt="1"/>
            <p:custDataLst>
              <p:tags r:id="rId25"/>
            </p:custDataLst>
          </p:nvPr>
        </p:nvSpPr>
        <p:spPr>
          <a:xfrm>
            <a:off x="4714875" y="4384675"/>
            <a:ext cx="2800350" cy="469900"/>
          </a:xfrm>
        </p:spPr>
        <p:txBody>
          <a:bodyPr anchor="ctr">
            <a:normAutofit/>
          </a:bodyPr>
          <a:lstStyle>
            <a:lvl1pPr marL="0" indent="0" algn="ctr">
              <a:buFont typeface="Arial" panose="020B0604020202020204" pitchFamily="34" charset="0"/>
              <a:buNone/>
              <a:defRPr sz="1800" spc="300" baseline="0">
                <a:solidFill>
                  <a:schemeClr val="bg1"/>
                </a:solidFill>
              </a:defRPr>
            </a:lvl1pPr>
          </a:lstStyle>
          <a:p>
            <a:pPr lvl="0"/>
            <a:r>
              <a:rPr lang="zh-CN" altLang="en-US" dirty="0"/>
              <a:t>编辑副标题</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63882" y="145257"/>
            <a:ext cx="11835631" cy="279815"/>
            <a:chOff x="163882" y="145257"/>
            <a:chExt cx="11835631" cy="279815"/>
          </a:xfrm>
        </p:grpSpPr>
        <p:sp>
          <p:nvSpPr>
            <p:cNvPr id="9" name="矩形 8"/>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1" name="组合 10"/>
          <p:cNvGrpSpPr/>
          <p:nvPr userDrawn="1">
            <p:custDataLst>
              <p:tags r:id="rId3"/>
            </p:custDataLst>
          </p:nvPr>
        </p:nvGrpSpPr>
        <p:grpSpPr>
          <a:xfrm>
            <a:off x="163882" y="145257"/>
            <a:ext cx="11835631" cy="279815"/>
            <a:chOff x="163882" y="145257"/>
            <a:chExt cx="11835631" cy="279815"/>
          </a:xfrm>
        </p:grpSpPr>
        <p:sp>
          <p:nvSpPr>
            <p:cNvPr id="12" name="矩形 11"/>
            <p:cNvSpPr/>
            <p:nvPr userDrawn="1">
              <p:custDataLst>
                <p:tags r:id="rId4"/>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5"/>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7"/>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custDataLst>
                <p:tags r:id="rId8"/>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6" name="组合 5"/>
          <p:cNvGrpSpPr/>
          <p:nvPr userDrawn="1">
            <p:custDataLst>
              <p:tags r:id="rId3"/>
            </p:custDataLst>
          </p:nvPr>
        </p:nvGrpSpPr>
        <p:grpSpPr>
          <a:xfrm>
            <a:off x="11637010" y="145257"/>
            <a:ext cx="389889" cy="156507"/>
            <a:chOff x="163882" y="145257"/>
            <a:chExt cx="389889" cy="156507"/>
          </a:xfrm>
        </p:grpSpPr>
        <p:sp>
          <p:nvSpPr>
            <p:cNvPr id="12" name="矩形 11"/>
            <p:cNvSpPr/>
            <p:nvPr userDrawn="1">
              <p:custDataLst>
                <p:tags r:id="rId4"/>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5"/>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7"/>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8" name="组合 17"/>
          <p:cNvGrpSpPr/>
          <p:nvPr userDrawn="1">
            <p:custDataLst>
              <p:tags r:id="rId3"/>
            </p:custDataLst>
          </p:nvPr>
        </p:nvGrpSpPr>
        <p:grpSpPr>
          <a:xfrm>
            <a:off x="163882" y="145257"/>
            <a:ext cx="11835631" cy="279815"/>
            <a:chOff x="163882" y="145257"/>
            <a:chExt cx="11835631" cy="279815"/>
          </a:xfrm>
        </p:grpSpPr>
        <p:sp>
          <p:nvSpPr>
            <p:cNvPr id="19" name="矩形 18"/>
            <p:cNvSpPr/>
            <p:nvPr userDrawn="1">
              <p:custDataLst>
                <p:tags r:id="rId4"/>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custDataLst>
                <p:tags r:id="rId5"/>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custDataLst>
                <p:tags r:id="rId6"/>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custDataLst>
                <p:tags r:id="rId7"/>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custDataLst>
                <p:tags r:id="rId8"/>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2" name="组合 11"/>
          <p:cNvGrpSpPr/>
          <p:nvPr userDrawn="1">
            <p:custDataLst>
              <p:tags r:id="rId3"/>
            </p:custDataLst>
          </p:nvPr>
        </p:nvGrpSpPr>
        <p:grpSpPr>
          <a:xfrm>
            <a:off x="163882" y="145257"/>
            <a:ext cx="11835631" cy="279815"/>
            <a:chOff x="163882" y="145257"/>
            <a:chExt cx="11835631" cy="279815"/>
          </a:xfrm>
        </p:grpSpPr>
        <p:sp>
          <p:nvSpPr>
            <p:cNvPr id="13" name="矩形 12"/>
            <p:cNvSpPr/>
            <p:nvPr userDrawn="1">
              <p:custDataLst>
                <p:tags r:id="rId4"/>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5"/>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6"/>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custDataLst>
                <p:tags r:id="rId7"/>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custDataLst>
                <p:tags r:id="rId8"/>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7" name="矩形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a:off x="3437856" y="2600325"/>
            <a:ext cx="8534400" cy="2286000"/>
          </a:xfrm>
        </p:spPr>
        <p:txBody>
          <a:bodyPr anchor="t"/>
          <a:lstStyle>
            <a:lvl1pPr algn="l">
              <a:lnSpc>
                <a:spcPts val="4500"/>
              </a:lnSpc>
              <a:buNone/>
              <a:defRPr sz="40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437856" y="1066800"/>
            <a:ext cx="8534400" cy="1509712"/>
          </a:xfrm>
        </p:spPr>
        <p:txBody>
          <a:bodyPr anchor="b"/>
          <a:lstStyle>
            <a:lvl1pPr marL="18415"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endParaRPr kumimoji="0"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0" name="矩形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椭圆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椭圆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a:off x="187066" y="6437478"/>
            <a:ext cx="11839833" cy="275264"/>
            <a:chOff x="187066" y="6437478"/>
            <a:chExt cx="11839833" cy="275264"/>
          </a:xfrm>
        </p:grpSpPr>
        <p:sp>
          <p:nvSpPr>
            <p:cNvPr id="16" name="矩形 15"/>
            <p:cNvSpPr/>
            <p:nvPr userDrawn="1">
              <p:custDataLst>
                <p:tags r:id="rId4"/>
              </p:custDataLst>
            </p:nvPr>
          </p:nvSpPr>
          <p:spPr>
            <a:xfrm rot="18900000">
              <a:off x="11870392"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custDataLst>
                <p:tags r:id="rId5"/>
              </p:custDataLst>
            </p:nvPr>
          </p:nvSpPr>
          <p:spPr>
            <a:xfrm rot="2700000">
              <a:off x="11637010"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custDataLst>
                <p:tags r:id="rId6"/>
              </p:custDataLst>
            </p:nvPr>
          </p:nvSpPr>
          <p:spPr>
            <a:xfrm rot="2700000">
              <a:off x="11758520" y="6556235"/>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custDataLst>
                <p:tags r:id="rId7"/>
              </p:custDataLst>
            </p:nvPr>
          </p:nvSpPr>
          <p:spPr>
            <a:xfrm rot="13500000">
              <a:off x="271924" y="6437478"/>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custDataLst>
                <p:tags r:id="rId8"/>
              </p:custDataLst>
            </p:nvPr>
          </p:nvSpPr>
          <p:spPr>
            <a:xfrm rot="13500000">
              <a:off x="187066" y="6437478"/>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1" name="组合 20"/>
          <p:cNvGrpSpPr/>
          <p:nvPr userDrawn="1">
            <p:custDataLst>
              <p:tags r:id="rId3"/>
            </p:custDataLst>
          </p:nvPr>
        </p:nvGrpSpPr>
        <p:grpSpPr>
          <a:xfrm>
            <a:off x="422782" y="5902491"/>
            <a:ext cx="11407568" cy="632118"/>
            <a:chOff x="422782" y="5902491"/>
            <a:chExt cx="11407568" cy="632118"/>
          </a:xfrm>
        </p:grpSpPr>
        <p:sp>
          <p:nvSpPr>
            <p:cNvPr id="12" name="矩形 11"/>
            <p:cNvSpPr/>
            <p:nvPr userDrawn="1">
              <p:custDataLst>
                <p:tags r:id="rId4"/>
              </p:custDataLst>
            </p:nvPr>
          </p:nvSpPr>
          <p:spPr>
            <a:xfrm rot="18900000">
              <a:off x="11470320" y="6174581"/>
              <a:ext cx="360030" cy="3600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5"/>
              </p:custDataLst>
            </p:nvPr>
          </p:nvSpPr>
          <p:spPr>
            <a:xfrm rot="2700000">
              <a:off x="10933447" y="6174580"/>
              <a:ext cx="360028" cy="3600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2700000">
              <a:off x="11212970" y="6174580"/>
              <a:ext cx="360028" cy="360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custDataLst>
                <p:tags r:id="rId7"/>
              </p:custDataLst>
            </p:nvPr>
          </p:nvSpPr>
          <p:spPr>
            <a:xfrm rot="13500000">
              <a:off x="613283" y="5902491"/>
              <a:ext cx="574305" cy="574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8"/>
              </p:custDataLst>
            </p:nvPr>
          </p:nvSpPr>
          <p:spPr>
            <a:xfrm rot="13500000">
              <a:off x="422782" y="5902492"/>
              <a:ext cx="574305" cy="5743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0" y="1123903"/>
            <a:ext cx="12192000" cy="4368896"/>
            <a:chOff x="0" y="1123903"/>
            <a:chExt cx="12192000" cy="4368896"/>
          </a:xfrm>
        </p:grpSpPr>
        <p:cxnSp>
          <p:nvCxnSpPr>
            <p:cNvPr id="8" name="直接连接符 7"/>
            <p:cNvCxnSpPr/>
            <p:nvPr userDrawn="1">
              <p:custDataLst>
                <p:tags r:id="rId3"/>
              </p:custDataLst>
            </p:nvPr>
          </p:nvCxnSpPr>
          <p:spPr>
            <a:xfrm>
              <a:off x="938389" y="3280481"/>
              <a:ext cx="10317780" cy="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矩形 8"/>
            <p:cNvSpPr/>
            <p:nvPr userDrawn="1">
              <p:custDataLst>
                <p:tags r:id="rId4"/>
              </p:custDataLst>
            </p:nvPr>
          </p:nvSpPr>
          <p:spPr>
            <a:xfrm rot="2700000">
              <a:off x="4528457" y="1740158"/>
              <a:ext cx="3135086" cy="313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custDataLst>
                <p:tags r:id="rId5"/>
              </p:custDataLst>
            </p:nvPr>
          </p:nvSpPr>
          <p:spPr>
            <a:xfrm>
              <a:off x="0" y="2031854"/>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p:cNvSpPr/>
            <p:nvPr userDrawn="1">
              <p:custDataLst>
                <p:tags r:id="rId6"/>
              </p:custDataLst>
            </p:nvPr>
          </p:nvSpPr>
          <p:spPr>
            <a:xfrm>
              <a:off x="0" y="3277221"/>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p:cNvSpPr/>
            <p:nvPr userDrawn="1">
              <p:custDataLst>
                <p:tags r:id="rId7"/>
              </p:custDataLst>
            </p:nvPr>
          </p:nvSpPr>
          <p:spPr>
            <a:xfrm flipH="1">
              <a:off x="11568363" y="2031854"/>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形状 12"/>
            <p:cNvSpPr/>
            <p:nvPr userDrawn="1">
              <p:custDataLst>
                <p:tags r:id="rId8"/>
              </p:custDataLst>
            </p:nvPr>
          </p:nvSpPr>
          <p:spPr>
            <a:xfrm flipH="1">
              <a:off x="11568363" y="3277221"/>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矩形 13"/>
            <p:cNvSpPr/>
            <p:nvPr userDrawn="1">
              <p:custDataLst>
                <p:tags r:id="rId9"/>
              </p:custDataLst>
            </p:nvPr>
          </p:nvSpPr>
          <p:spPr>
            <a:xfrm rot="2700000">
              <a:off x="3016993" y="1270444"/>
              <a:ext cx="4018664" cy="401866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10"/>
              </p:custDataLst>
            </p:nvPr>
          </p:nvSpPr>
          <p:spPr>
            <a:xfrm rot="18900000">
              <a:off x="5156344" y="1270443"/>
              <a:ext cx="4018664" cy="401866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custDataLst>
                <p:tags r:id="rId11"/>
              </p:custDataLst>
            </p:nvPr>
          </p:nvSpPr>
          <p:spPr>
            <a:xfrm rot="2700000">
              <a:off x="971848" y="3196263"/>
              <a:ext cx="169060" cy="169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custDataLst>
                <p:tags r:id="rId12"/>
              </p:custDataLst>
            </p:nvPr>
          </p:nvSpPr>
          <p:spPr>
            <a:xfrm rot="2700000">
              <a:off x="1237708" y="3128748"/>
              <a:ext cx="304088" cy="3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custDataLst>
                <p:tags r:id="rId13"/>
              </p:custDataLst>
            </p:nvPr>
          </p:nvSpPr>
          <p:spPr>
            <a:xfrm rot="18900000">
              <a:off x="10650204" y="3128747"/>
              <a:ext cx="304088" cy="3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custDataLst>
                <p:tags r:id="rId14"/>
              </p:custDataLst>
            </p:nvPr>
          </p:nvSpPr>
          <p:spPr>
            <a:xfrm rot="2700000">
              <a:off x="4524455" y="1736806"/>
              <a:ext cx="3143090" cy="3143090"/>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custDataLst>
                <p:tags r:id="rId15"/>
              </p:custDataLst>
            </p:nvPr>
          </p:nvSpPr>
          <p:spPr>
            <a:xfrm rot="18900000">
              <a:off x="6686577" y="1892326"/>
              <a:ext cx="2774897" cy="2774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custDataLst>
                <p:tags r:id="rId16"/>
              </p:custDataLst>
            </p:nvPr>
          </p:nvSpPr>
          <p:spPr>
            <a:xfrm rot="2700000">
              <a:off x="2762276" y="1892327"/>
              <a:ext cx="2774897" cy="2774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custDataLst>
                <p:tags r:id="rId17"/>
              </p:custDataLst>
            </p:nvPr>
          </p:nvSpPr>
          <p:spPr>
            <a:xfrm rot="2700000">
              <a:off x="3911552" y="1123903"/>
              <a:ext cx="4368896" cy="4368896"/>
            </a:xfrm>
            <a:prstGeom prst="rect">
              <a:avLst/>
            </a:prstGeom>
            <a:solidFill>
              <a:schemeClr val="accent6"/>
            </a:solidFill>
            <a:ln>
              <a:noFill/>
            </a:ln>
            <a:effectLst>
              <a:outerShdw blurRad="1270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custDataLst>
                <p:tags r:id="rId18"/>
              </p:custDataLst>
            </p:nvPr>
          </p:nvSpPr>
          <p:spPr>
            <a:xfrm rot="18900000">
              <a:off x="11051092" y="3196260"/>
              <a:ext cx="169060" cy="169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日期占位符 15"/>
          <p:cNvSpPr>
            <a:spLocks noGrp="1"/>
          </p:cNvSpPr>
          <p:nvPr>
            <p:ph type="dt" sz="half" idx="10"/>
            <p:custDataLst>
              <p:tags r:id="rId1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2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2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22"/>
            </p:custDataLst>
          </p:nvPr>
        </p:nvSpPr>
        <p:spPr>
          <a:xfrm>
            <a:off x="3633560" y="2738577"/>
            <a:ext cx="4924879" cy="736143"/>
          </a:xfrm>
        </p:spPr>
        <p:txBody>
          <a:bodyPr vert="horz" wrap="square" lIns="91440" tIns="45720" rIns="91440" bIns="45720" anchor="ctr"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6000" b="0" spc="7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4" name="文本占位符 3"/>
          <p:cNvSpPr>
            <a:spLocks noGrp="1"/>
          </p:cNvSpPr>
          <p:nvPr>
            <p:ph type="body" sz="quarter" idx="14" hasCustomPrompt="1"/>
            <p:custDataLst>
              <p:tags r:id="rId23"/>
            </p:custDataLst>
          </p:nvPr>
        </p:nvSpPr>
        <p:spPr>
          <a:xfrm>
            <a:off x="5092700" y="4184650"/>
            <a:ext cx="2044700" cy="469900"/>
          </a:xfrm>
        </p:spPr>
        <p:txBody>
          <a:bodyPr anchor="ctr">
            <a:normAutofit/>
          </a:bodyPr>
          <a:lstStyle>
            <a:lvl1pPr marL="0" indent="0" algn="ctr">
              <a:buFont typeface="Arial" panose="020B0604020202020204" pitchFamily="34" charset="0"/>
              <a:buNone/>
              <a:defRPr sz="1800" spc="300" baseline="0">
                <a:solidFill>
                  <a:schemeClr val="bg1"/>
                </a:solidFill>
              </a:defRPr>
            </a:lvl1pPr>
          </a:lstStyle>
          <a:p>
            <a:pPr lvl="0"/>
            <a:r>
              <a:rPr lang="zh-CN" altLang="en-US" dirty="0"/>
              <a:t>编辑副标题</a:t>
            </a:r>
            <a:endParaRPr lang="zh-CN" altLang="en-US" dirty="0"/>
          </a:p>
        </p:txBody>
      </p:sp>
      <p:sp>
        <p:nvSpPr>
          <p:cNvPr id="27" name="文本占位符 3"/>
          <p:cNvSpPr>
            <a:spLocks noGrp="1"/>
          </p:cNvSpPr>
          <p:nvPr>
            <p:ph type="body" sz="quarter" idx="15" hasCustomPrompt="1"/>
            <p:custDataLst>
              <p:tags r:id="rId24"/>
            </p:custDataLst>
          </p:nvPr>
        </p:nvSpPr>
        <p:spPr>
          <a:xfrm>
            <a:off x="5092700" y="4756150"/>
            <a:ext cx="2044700" cy="469900"/>
          </a:xfrm>
        </p:spPr>
        <p:txBody>
          <a:bodyPr anchor="ctr">
            <a:normAutofit/>
          </a:bodyPr>
          <a:lstStyle>
            <a:lvl1pPr marL="0" indent="0" algn="ctr">
              <a:buFont typeface="Arial" panose="020B0604020202020204" pitchFamily="34" charset="0"/>
              <a:buNone/>
              <a:defRPr sz="1800" spc="300" baseline="0">
                <a:solidFill>
                  <a:schemeClr val="bg1"/>
                </a:solidFill>
              </a:defRPr>
            </a:lvl1pPr>
          </a:lstStyle>
          <a:p>
            <a:pPr lvl="0"/>
            <a:r>
              <a:rPr lang="zh-CN" altLang="en-US" dirty="0"/>
              <a:t>编辑副标题</a:t>
            </a:r>
            <a:endParaRPr lang="zh-CN" altLang="en-US" dirty="0"/>
          </a:p>
        </p:txBody>
      </p:sp>
      <p:sp>
        <p:nvSpPr>
          <p:cNvPr id="5" name="文本占位符 4"/>
          <p:cNvSpPr>
            <a:spLocks noGrp="1"/>
          </p:cNvSpPr>
          <p:nvPr>
            <p:ph type="body" sz="quarter" idx="16" hasCustomPrompt="1"/>
            <p:custDataLst>
              <p:tags r:id="rId25"/>
            </p:custDataLst>
          </p:nvPr>
        </p:nvSpPr>
        <p:spPr>
          <a:xfrm>
            <a:off x="3633788" y="3495675"/>
            <a:ext cx="4924425" cy="460375"/>
          </a:xfrm>
        </p:spPr>
        <p:txBody>
          <a:bodyPr>
            <a:normAutofit/>
          </a:bodyPr>
          <a:lstStyle>
            <a:lvl1pPr marL="0" indent="0" algn="ctr">
              <a:buNone/>
              <a:defRPr sz="2000">
                <a:solidFill>
                  <a:schemeClr val="bg1"/>
                </a:solidFill>
              </a:defRPr>
            </a:lvl1pPr>
          </a:lstStyle>
          <a:p>
            <a:pPr lvl="0"/>
            <a:r>
              <a:rPr lang="zh-CN" altLang="en-US" dirty="0"/>
              <a:t>单击此处编辑副标题</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9" name="组合 18"/>
          <p:cNvGrpSpPr/>
          <p:nvPr userDrawn="1">
            <p:custDataLst>
              <p:tags r:id="rId2"/>
            </p:custDataLst>
          </p:nvPr>
        </p:nvGrpSpPr>
        <p:grpSpPr>
          <a:xfrm>
            <a:off x="163882" y="145257"/>
            <a:ext cx="11835631" cy="279815"/>
            <a:chOff x="163882" y="145257"/>
            <a:chExt cx="11835631" cy="279815"/>
          </a:xfrm>
        </p:grpSpPr>
        <p:sp>
          <p:nvSpPr>
            <p:cNvPr id="9" name="矩形 8"/>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22" name="组合 21"/>
          <p:cNvGrpSpPr/>
          <p:nvPr userDrawn="1">
            <p:custDataLst>
              <p:tags r:id="rId2"/>
            </p:custDataLst>
          </p:nvPr>
        </p:nvGrpSpPr>
        <p:grpSpPr>
          <a:xfrm>
            <a:off x="0" y="2406424"/>
            <a:ext cx="1793826" cy="2045153"/>
            <a:chOff x="0" y="2406424"/>
            <a:chExt cx="1793826" cy="2045153"/>
          </a:xfrm>
        </p:grpSpPr>
        <p:sp>
          <p:nvSpPr>
            <p:cNvPr id="9" name="矩形 8"/>
            <p:cNvSpPr/>
            <p:nvPr userDrawn="1">
              <p:custDataLst>
                <p:tags r:id="rId3"/>
              </p:custDataLst>
            </p:nvPr>
          </p:nvSpPr>
          <p:spPr>
            <a:xfrm rot="18900000">
              <a:off x="307544" y="2685859"/>
              <a:ext cx="1486282" cy="14862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形状 20"/>
            <p:cNvSpPr/>
            <p:nvPr userDrawn="1">
              <p:custDataLst>
                <p:tags r:id="rId4"/>
              </p:custDataLst>
            </p:nvPr>
          </p:nvSpPr>
          <p:spPr>
            <a:xfrm>
              <a:off x="0" y="2406424"/>
              <a:ext cx="1022576" cy="2045153"/>
            </a:xfrm>
            <a:custGeom>
              <a:avLst/>
              <a:gdLst>
                <a:gd name="connsiteX0" fmla="*/ 0 w 1022576"/>
                <a:gd name="connsiteY0" fmla="*/ 0 h 2045153"/>
                <a:gd name="connsiteX1" fmla="*/ 1022576 w 1022576"/>
                <a:gd name="connsiteY1" fmla="*/ 1022577 h 2045153"/>
                <a:gd name="connsiteX2" fmla="*/ 0 w 1022576"/>
                <a:gd name="connsiteY2" fmla="*/ 2045153 h 2045153"/>
              </a:gdLst>
              <a:ahLst/>
              <a:cxnLst>
                <a:cxn ang="0">
                  <a:pos x="connsiteX0" y="connsiteY0"/>
                </a:cxn>
                <a:cxn ang="0">
                  <a:pos x="connsiteX1" y="connsiteY1"/>
                </a:cxn>
                <a:cxn ang="0">
                  <a:pos x="connsiteX2" y="connsiteY2"/>
                </a:cxn>
              </a:cxnLst>
              <a:rect l="l" t="t" r="r" b="b"/>
              <a:pathLst>
                <a:path w="1022576" h="2045153">
                  <a:moveTo>
                    <a:pt x="0" y="0"/>
                  </a:moveTo>
                  <a:lnTo>
                    <a:pt x="1022576" y="1022577"/>
                  </a:lnTo>
                  <a:lnTo>
                    <a:pt x="0" y="204515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 name="日期占位符 3"/>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ctrTitle" idx="13" hasCustomPrompt="1"/>
            <p:custDataLst>
              <p:tags r:id="rId8"/>
            </p:custDataLst>
          </p:nvPr>
        </p:nvSpPr>
        <p:spPr>
          <a:xfrm>
            <a:off x="5712460" y="2888298"/>
            <a:ext cx="5598140" cy="1081405"/>
          </a:xfrm>
        </p:spPr>
        <p:txBody>
          <a:bodyPr vert="horz" wrap="square" lIns="91440" tIns="45720" rIns="91440" bIns="45720" anchor="ctr" anchorCtr="0">
            <a:normAutofit/>
          </a:bodyPr>
          <a:lstStyle>
            <a:lvl1pPr marL="0" marR="0" indent="0" algn="l"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63882" y="145257"/>
            <a:ext cx="11835631" cy="279815"/>
            <a:chOff x="163882" y="145257"/>
            <a:chExt cx="11835631" cy="279815"/>
          </a:xfrm>
        </p:grpSpPr>
        <p:sp>
          <p:nvSpPr>
            <p:cNvPr id="11" name="矩形 10"/>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8" name="组合 17"/>
          <p:cNvGrpSpPr/>
          <p:nvPr userDrawn="1">
            <p:custDataLst>
              <p:tags r:id="rId2"/>
            </p:custDataLst>
          </p:nvPr>
        </p:nvGrpSpPr>
        <p:grpSpPr>
          <a:xfrm>
            <a:off x="163882" y="145257"/>
            <a:ext cx="11835631" cy="279815"/>
            <a:chOff x="163882" y="145257"/>
            <a:chExt cx="11835631" cy="279815"/>
          </a:xfrm>
        </p:grpSpPr>
        <p:sp>
          <p:nvSpPr>
            <p:cNvPr id="19" name="矩形 18"/>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4876800" y="0"/>
            <a:ext cx="73152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7" name="组合 16"/>
          <p:cNvGrpSpPr/>
          <p:nvPr userDrawn="1">
            <p:custDataLst>
              <p:tags r:id="rId3"/>
            </p:custDataLst>
          </p:nvPr>
        </p:nvGrpSpPr>
        <p:grpSpPr>
          <a:xfrm>
            <a:off x="1282099" y="2938464"/>
            <a:ext cx="10719729" cy="3749880"/>
            <a:chOff x="1282099" y="2938464"/>
            <a:chExt cx="10719729" cy="3749880"/>
          </a:xfrm>
        </p:grpSpPr>
        <p:sp>
          <p:nvSpPr>
            <p:cNvPr id="10" name="矩形 9"/>
            <p:cNvSpPr/>
            <p:nvPr userDrawn="1">
              <p:custDataLst>
                <p:tags r:id="rId4"/>
              </p:custDataLst>
            </p:nvPr>
          </p:nvSpPr>
          <p:spPr>
            <a:xfrm rot="18900000">
              <a:off x="2745071" y="2938464"/>
              <a:ext cx="981076" cy="981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5"/>
              </p:custDataLst>
            </p:nvPr>
          </p:nvSpPr>
          <p:spPr>
            <a:xfrm rot="2700000">
              <a:off x="1282101" y="2938462"/>
              <a:ext cx="981072" cy="9810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6"/>
              </p:custDataLst>
            </p:nvPr>
          </p:nvSpPr>
          <p:spPr>
            <a:xfrm rot="2700000">
              <a:off x="2043795" y="2938462"/>
              <a:ext cx="981072" cy="9810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7"/>
              </p:custDataLst>
            </p:nvPr>
          </p:nvSpPr>
          <p:spPr>
            <a:xfrm rot="2700000">
              <a:off x="11662082" y="6433456"/>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8"/>
              </p:custDataLst>
            </p:nvPr>
          </p:nvSpPr>
          <p:spPr>
            <a:xfrm rot="2700000">
              <a:off x="11746940" y="6433456"/>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9"/>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63882" y="145257"/>
            <a:ext cx="11835631" cy="279815"/>
            <a:chOff x="163882" y="145257"/>
            <a:chExt cx="11835631" cy="279815"/>
          </a:xfrm>
        </p:grpSpPr>
        <p:sp>
          <p:nvSpPr>
            <p:cNvPr id="11" name="矩形 10"/>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914144" y="274320"/>
            <a:ext cx="9997440" cy="1143000"/>
          </a:xfrm>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63882" y="145257"/>
            <a:ext cx="11835631" cy="279815"/>
            <a:chOff x="163882" y="145257"/>
            <a:chExt cx="11835631" cy="279815"/>
          </a:xfrm>
        </p:grpSpPr>
        <p:sp>
          <p:nvSpPr>
            <p:cNvPr id="10" name="矩形 9"/>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63882" y="145257"/>
            <a:ext cx="11835631" cy="279815"/>
            <a:chOff x="163882" y="145257"/>
            <a:chExt cx="11835631" cy="279815"/>
          </a:xfrm>
        </p:grpSpPr>
        <p:sp>
          <p:nvSpPr>
            <p:cNvPr id="10" name="矩形 9"/>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30" name="组合 29"/>
          <p:cNvGrpSpPr/>
          <p:nvPr userDrawn="1">
            <p:custDataLst>
              <p:tags r:id="rId2"/>
            </p:custDataLst>
          </p:nvPr>
        </p:nvGrpSpPr>
        <p:grpSpPr>
          <a:xfrm>
            <a:off x="0" y="1123903"/>
            <a:ext cx="12192000" cy="4368896"/>
            <a:chOff x="0" y="1123903"/>
            <a:chExt cx="12192000" cy="4368896"/>
          </a:xfrm>
        </p:grpSpPr>
        <p:cxnSp>
          <p:nvCxnSpPr>
            <p:cNvPr id="11" name="直接连接符 10"/>
            <p:cNvCxnSpPr/>
            <p:nvPr userDrawn="1">
              <p:custDataLst>
                <p:tags r:id="rId3"/>
              </p:custDataLst>
            </p:nvPr>
          </p:nvCxnSpPr>
          <p:spPr>
            <a:xfrm>
              <a:off x="938389" y="3280481"/>
              <a:ext cx="10317780" cy="0"/>
            </a:xfrm>
            <a:prstGeom prst="line">
              <a:avLst/>
            </a:prstGeom>
            <a:ln w="952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矩形 11"/>
            <p:cNvSpPr/>
            <p:nvPr userDrawn="1">
              <p:custDataLst>
                <p:tags r:id="rId4"/>
              </p:custDataLst>
            </p:nvPr>
          </p:nvSpPr>
          <p:spPr>
            <a:xfrm rot="2700000">
              <a:off x="4528457" y="1740158"/>
              <a:ext cx="3135086" cy="313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userDrawn="1">
              <p:custDataLst>
                <p:tags r:id="rId5"/>
              </p:custDataLst>
            </p:nvPr>
          </p:nvSpPr>
          <p:spPr>
            <a:xfrm>
              <a:off x="0" y="2031854"/>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userDrawn="1">
              <p:custDataLst>
                <p:tags r:id="rId6"/>
              </p:custDataLst>
            </p:nvPr>
          </p:nvSpPr>
          <p:spPr>
            <a:xfrm>
              <a:off x="0" y="3277221"/>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p:cNvSpPr/>
            <p:nvPr userDrawn="1">
              <p:custDataLst>
                <p:tags r:id="rId7"/>
              </p:custDataLst>
            </p:nvPr>
          </p:nvSpPr>
          <p:spPr>
            <a:xfrm flipH="1">
              <a:off x="11568363" y="2031854"/>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userDrawn="1">
              <p:custDataLst>
                <p:tags r:id="rId8"/>
              </p:custDataLst>
            </p:nvPr>
          </p:nvSpPr>
          <p:spPr>
            <a:xfrm flipH="1">
              <a:off x="11568363" y="3277221"/>
              <a:ext cx="623637" cy="1247274"/>
            </a:xfrm>
            <a:custGeom>
              <a:avLst/>
              <a:gdLst>
                <a:gd name="connsiteX0" fmla="*/ 0 w 623637"/>
                <a:gd name="connsiteY0" fmla="*/ 0 h 1247274"/>
                <a:gd name="connsiteX1" fmla="*/ 623637 w 623637"/>
                <a:gd name="connsiteY1" fmla="*/ 623637 h 1247274"/>
                <a:gd name="connsiteX2" fmla="*/ 0 w 623637"/>
                <a:gd name="connsiteY2" fmla="*/ 1247274 h 1247274"/>
              </a:gdLst>
              <a:ahLst/>
              <a:cxnLst>
                <a:cxn ang="0">
                  <a:pos x="connsiteX0" y="connsiteY0"/>
                </a:cxn>
                <a:cxn ang="0">
                  <a:pos x="connsiteX1" y="connsiteY1"/>
                </a:cxn>
                <a:cxn ang="0">
                  <a:pos x="connsiteX2" y="connsiteY2"/>
                </a:cxn>
              </a:cxnLst>
              <a:rect l="l" t="t" r="r" b="b"/>
              <a:pathLst>
                <a:path w="623637" h="1247274">
                  <a:moveTo>
                    <a:pt x="0" y="0"/>
                  </a:moveTo>
                  <a:lnTo>
                    <a:pt x="623637" y="623637"/>
                  </a:lnTo>
                  <a:lnTo>
                    <a:pt x="0" y="12472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矩形 16"/>
            <p:cNvSpPr/>
            <p:nvPr userDrawn="1">
              <p:custDataLst>
                <p:tags r:id="rId9"/>
              </p:custDataLst>
            </p:nvPr>
          </p:nvSpPr>
          <p:spPr>
            <a:xfrm rot="2700000">
              <a:off x="3016993" y="1270444"/>
              <a:ext cx="4018664" cy="401866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custDataLst>
                <p:tags r:id="rId10"/>
              </p:custDataLst>
            </p:nvPr>
          </p:nvSpPr>
          <p:spPr>
            <a:xfrm rot="18900000">
              <a:off x="5156344" y="1270443"/>
              <a:ext cx="4018664" cy="4018664"/>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custDataLst>
                <p:tags r:id="rId11"/>
              </p:custDataLst>
            </p:nvPr>
          </p:nvSpPr>
          <p:spPr>
            <a:xfrm rot="2700000">
              <a:off x="971848" y="3196263"/>
              <a:ext cx="169060" cy="169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custDataLst>
                <p:tags r:id="rId12"/>
              </p:custDataLst>
            </p:nvPr>
          </p:nvSpPr>
          <p:spPr>
            <a:xfrm rot="2700000">
              <a:off x="1237708" y="3128748"/>
              <a:ext cx="304088" cy="3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custDataLst>
                <p:tags r:id="rId13"/>
              </p:custDataLst>
            </p:nvPr>
          </p:nvSpPr>
          <p:spPr>
            <a:xfrm rot="18900000">
              <a:off x="10650204" y="3128747"/>
              <a:ext cx="304088" cy="3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custDataLst>
                <p:tags r:id="rId14"/>
              </p:custDataLst>
            </p:nvPr>
          </p:nvSpPr>
          <p:spPr>
            <a:xfrm rot="2700000">
              <a:off x="4524455" y="1736806"/>
              <a:ext cx="3143090" cy="3143090"/>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custDataLst>
                <p:tags r:id="rId15"/>
              </p:custDataLst>
            </p:nvPr>
          </p:nvSpPr>
          <p:spPr>
            <a:xfrm rot="18900000">
              <a:off x="6686577" y="1892326"/>
              <a:ext cx="2774897" cy="2774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custDataLst>
                <p:tags r:id="rId16"/>
              </p:custDataLst>
            </p:nvPr>
          </p:nvSpPr>
          <p:spPr>
            <a:xfrm rot="2700000">
              <a:off x="2762276" y="1892327"/>
              <a:ext cx="2774897" cy="2774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custDataLst>
                <p:tags r:id="rId17"/>
              </p:custDataLst>
            </p:nvPr>
          </p:nvSpPr>
          <p:spPr>
            <a:xfrm rot="2700000">
              <a:off x="3911552" y="1123903"/>
              <a:ext cx="4368896" cy="4368896"/>
            </a:xfrm>
            <a:prstGeom prst="rect">
              <a:avLst/>
            </a:prstGeom>
            <a:solidFill>
              <a:schemeClr val="accent6"/>
            </a:solidFill>
            <a:ln>
              <a:noFill/>
            </a:ln>
            <a:effectLst>
              <a:outerShdw blurRad="1270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userDrawn="1">
              <p:custDataLst>
                <p:tags r:id="rId18"/>
              </p:custDataLst>
            </p:nvPr>
          </p:nvSpPr>
          <p:spPr>
            <a:xfrm rot="18900000">
              <a:off x="11051092" y="3196260"/>
              <a:ext cx="169060" cy="169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custDataLst>
                <p:tags r:id="rId19"/>
              </p:custDataLst>
            </p:nvPr>
          </p:nvCxnSpPr>
          <p:spPr>
            <a:xfrm>
              <a:off x="3308985" y="4242117"/>
              <a:ext cx="5574030" cy="0"/>
            </a:xfrm>
            <a:prstGeom prst="line">
              <a:avLst/>
            </a:prstGeom>
            <a:ln>
              <a:solidFill>
                <a:schemeClr val="tx1">
                  <a:lumMod val="75000"/>
                  <a:lumOff val="25000"/>
                </a:schemeClr>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20"/>
              </p:custDataLst>
            </p:nvPr>
          </p:nvCxnSpPr>
          <p:spPr>
            <a:xfrm>
              <a:off x="3308985" y="2660967"/>
              <a:ext cx="5574030" cy="0"/>
            </a:xfrm>
            <a:prstGeom prst="line">
              <a:avLst/>
            </a:prstGeom>
            <a:ln>
              <a:solidFill>
                <a:schemeClr val="tx1">
                  <a:lumMod val="75000"/>
                  <a:lumOff val="25000"/>
                </a:schemeClr>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grpSp>
      <p:sp>
        <p:nvSpPr>
          <p:cNvPr id="3" name="日期占位符 2"/>
          <p:cNvSpPr>
            <a:spLocks noGrp="1"/>
          </p:cNvSpPr>
          <p:nvPr userDrawn="1">
            <p:ph type="dt" sz="half" idx="10"/>
            <p:custDataLst>
              <p:tags r:id="rId2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2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userDrawn="1">
            <p:ph type="sldNum" sz="quarter" idx="12"/>
            <p:custDataLst>
              <p:tags r:id="rId2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userDrawn="1">
            <p:ph type="title" idx="13" hasCustomPrompt="1"/>
            <p:custDataLst>
              <p:tags r:id="rId24"/>
            </p:custDataLst>
          </p:nvPr>
        </p:nvSpPr>
        <p:spPr>
          <a:xfrm>
            <a:off x="3413125" y="2747327"/>
            <a:ext cx="5365750" cy="1398905"/>
          </a:xfrm>
        </p:spPr>
        <p:txBody>
          <a:bodyPr vert="horz" wrap="square" lIns="91440" tIns="45720" rIns="91440" bIns="45720" anchor="ctr"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9" name="文本占位符 3"/>
          <p:cNvSpPr>
            <a:spLocks noGrp="1"/>
          </p:cNvSpPr>
          <p:nvPr>
            <p:ph type="body" sz="quarter" idx="15" hasCustomPrompt="1"/>
            <p:custDataLst>
              <p:tags r:id="rId25"/>
            </p:custDataLst>
          </p:nvPr>
        </p:nvSpPr>
        <p:spPr>
          <a:xfrm>
            <a:off x="4714875" y="4384675"/>
            <a:ext cx="2800350" cy="469900"/>
          </a:xfrm>
        </p:spPr>
        <p:txBody>
          <a:bodyPr anchor="ctr">
            <a:normAutofit/>
          </a:bodyPr>
          <a:lstStyle>
            <a:lvl1pPr marL="0" indent="0" algn="ctr">
              <a:buFont typeface="Arial" panose="020B0604020202020204" pitchFamily="34" charset="0"/>
              <a:buNone/>
              <a:defRPr sz="1800" spc="300" baseline="0">
                <a:solidFill>
                  <a:schemeClr val="bg1"/>
                </a:solidFill>
              </a:defRPr>
            </a:lvl1pPr>
          </a:lstStyle>
          <a:p>
            <a:pPr lvl="0"/>
            <a:r>
              <a:rPr lang="zh-CN" altLang="en-US" dirty="0"/>
              <a:t>编辑副标题</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63882" y="145257"/>
            <a:ext cx="11835631" cy="279815"/>
            <a:chOff x="163882" y="145257"/>
            <a:chExt cx="11835631" cy="279815"/>
          </a:xfrm>
        </p:grpSpPr>
        <p:sp>
          <p:nvSpPr>
            <p:cNvPr id="9" name="矩形 8"/>
            <p:cNvSpPr/>
            <p:nvPr userDrawn="1">
              <p:custDataLst>
                <p:tags r:id="rId3"/>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4"/>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5"/>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6"/>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7"/>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1" name="组合 10"/>
          <p:cNvGrpSpPr/>
          <p:nvPr userDrawn="1">
            <p:custDataLst>
              <p:tags r:id="rId3"/>
            </p:custDataLst>
          </p:nvPr>
        </p:nvGrpSpPr>
        <p:grpSpPr>
          <a:xfrm>
            <a:off x="163882" y="145257"/>
            <a:ext cx="11835631" cy="279815"/>
            <a:chOff x="163882" y="145257"/>
            <a:chExt cx="11835631" cy="279815"/>
          </a:xfrm>
        </p:grpSpPr>
        <p:sp>
          <p:nvSpPr>
            <p:cNvPr id="12" name="矩形 11"/>
            <p:cNvSpPr/>
            <p:nvPr userDrawn="1">
              <p:custDataLst>
                <p:tags r:id="rId4"/>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5"/>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7"/>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custDataLst>
                <p:tags r:id="rId8"/>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6" name="组合 5"/>
          <p:cNvGrpSpPr/>
          <p:nvPr userDrawn="1">
            <p:custDataLst>
              <p:tags r:id="rId3"/>
            </p:custDataLst>
          </p:nvPr>
        </p:nvGrpSpPr>
        <p:grpSpPr>
          <a:xfrm>
            <a:off x="11637010" y="145257"/>
            <a:ext cx="389889" cy="156507"/>
            <a:chOff x="163882" y="145257"/>
            <a:chExt cx="389889" cy="156507"/>
          </a:xfrm>
        </p:grpSpPr>
        <p:sp>
          <p:nvSpPr>
            <p:cNvPr id="12" name="矩形 11"/>
            <p:cNvSpPr/>
            <p:nvPr userDrawn="1">
              <p:custDataLst>
                <p:tags r:id="rId4"/>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5"/>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7"/>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8" name="组合 17"/>
          <p:cNvGrpSpPr/>
          <p:nvPr userDrawn="1">
            <p:custDataLst>
              <p:tags r:id="rId3"/>
            </p:custDataLst>
          </p:nvPr>
        </p:nvGrpSpPr>
        <p:grpSpPr>
          <a:xfrm>
            <a:off x="163882" y="145257"/>
            <a:ext cx="11835631" cy="279815"/>
            <a:chOff x="163882" y="145257"/>
            <a:chExt cx="11835631" cy="279815"/>
          </a:xfrm>
        </p:grpSpPr>
        <p:sp>
          <p:nvSpPr>
            <p:cNvPr id="19" name="矩形 18"/>
            <p:cNvSpPr/>
            <p:nvPr userDrawn="1">
              <p:custDataLst>
                <p:tags r:id="rId4"/>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custDataLst>
                <p:tags r:id="rId5"/>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custDataLst>
                <p:tags r:id="rId6"/>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custDataLst>
                <p:tags r:id="rId7"/>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userDrawn="1">
              <p:custDataLst>
                <p:tags r:id="rId8"/>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2" name="组合 11"/>
          <p:cNvGrpSpPr/>
          <p:nvPr userDrawn="1">
            <p:custDataLst>
              <p:tags r:id="rId3"/>
            </p:custDataLst>
          </p:nvPr>
        </p:nvGrpSpPr>
        <p:grpSpPr>
          <a:xfrm>
            <a:off x="163882" y="145257"/>
            <a:ext cx="11835631" cy="279815"/>
            <a:chOff x="163882" y="145257"/>
            <a:chExt cx="11835631" cy="279815"/>
          </a:xfrm>
        </p:grpSpPr>
        <p:sp>
          <p:nvSpPr>
            <p:cNvPr id="13" name="矩形 12"/>
            <p:cNvSpPr/>
            <p:nvPr userDrawn="1">
              <p:custDataLst>
                <p:tags r:id="rId4"/>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5"/>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6"/>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custDataLst>
                <p:tags r:id="rId7"/>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custDataLst>
                <p:tags r:id="rId8"/>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2" name="组合 21"/>
          <p:cNvGrpSpPr/>
          <p:nvPr userDrawn="1">
            <p:custDataLst>
              <p:tags r:id="rId3"/>
            </p:custDataLst>
          </p:nvPr>
        </p:nvGrpSpPr>
        <p:grpSpPr>
          <a:xfrm>
            <a:off x="187066" y="6437478"/>
            <a:ext cx="11839833" cy="275264"/>
            <a:chOff x="187066" y="6437478"/>
            <a:chExt cx="11839833" cy="275264"/>
          </a:xfrm>
        </p:grpSpPr>
        <p:sp>
          <p:nvSpPr>
            <p:cNvPr id="16" name="矩形 15"/>
            <p:cNvSpPr/>
            <p:nvPr userDrawn="1">
              <p:custDataLst>
                <p:tags r:id="rId4"/>
              </p:custDataLst>
            </p:nvPr>
          </p:nvSpPr>
          <p:spPr>
            <a:xfrm rot="18900000">
              <a:off x="11870392"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custDataLst>
                <p:tags r:id="rId5"/>
              </p:custDataLst>
            </p:nvPr>
          </p:nvSpPr>
          <p:spPr>
            <a:xfrm rot="2700000">
              <a:off x="11637010"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custDataLst>
                <p:tags r:id="rId6"/>
              </p:custDataLst>
            </p:nvPr>
          </p:nvSpPr>
          <p:spPr>
            <a:xfrm rot="2700000">
              <a:off x="11758520" y="6556235"/>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custDataLst>
                <p:tags r:id="rId7"/>
              </p:custDataLst>
            </p:nvPr>
          </p:nvSpPr>
          <p:spPr>
            <a:xfrm rot="13500000">
              <a:off x="271924" y="6437478"/>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userDrawn="1">
              <p:custDataLst>
                <p:tags r:id="rId8"/>
              </p:custDataLst>
            </p:nvPr>
          </p:nvSpPr>
          <p:spPr>
            <a:xfrm rot="13500000">
              <a:off x="187066" y="6437478"/>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21" name="组合 20"/>
          <p:cNvGrpSpPr/>
          <p:nvPr userDrawn="1">
            <p:custDataLst>
              <p:tags r:id="rId3"/>
            </p:custDataLst>
          </p:nvPr>
        </p:nvGrpSpPr>
        <p:grpSpPr>
          <a:xfrm>
            <a:off x="422782" y="5902491"/>
            <a:ext cx="11407568" cy="632118"/>
            <a:chOff x="422782" y="5902491"/>
            <a:chExt cx="11407568" cy="632118"/>
          </a:xfrm>
        </p:grpSpPr>
        <p:sp>
          <p:nvSpPr>
            <p:cNvPr id="12" name="矩形 11"/>
            <p:cNvSpPr/>
            <p:nvPr userDrawn="1">
              <p:custDataLst>
                <p:tags r:id="rId4"/>
              </p:custDataLst>
            </p:nvPr>
          </p:nvSpPr>
          <p:spPr>
            <a:xfrm rot="18900000">
              <a:off x="11470320" y="6174581"/>
              <a:ext cx="360030" cy="3600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5"/>
              </p:custDataLst>
            </p:nvPr>
          </p:nvSpPr>
          <p:spPr>
            <a:xfrm rot="2700000">
              <a:off x="10933447" y="6174580"/>
              <a:ext cx="360028" cy="36003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custDataLst>
                <p:tags r:id="rId6"/>
              </p:custDataLst>
            </p:nvPr>
          </p:nvSpPr>
          <p:spPr>
            <a:xfrm rot="2700000">
              <a:off x="11212970" y="6174580"/>
              <a:ext cx="360028" cy="360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custDataLst>
                <p:tags r:id="rId7"/>
              </p:custDataLst>
            </p:nvPr>
          </p:nvSpPr>
          <p:spPr>
            <a:xfrm rot="13500000">
              <a:off x="613283" y="5902491"/>
              <a:ext cx="574305" cy="574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custDataLst>
                <p:tags r:id="rId8"/>
              </p:custDataLst>
            </p:nvPr>
          </p:nvSpPr>
          <p:spPr>
            <a:xfrm rot="13500000">
              <a:off x="422782" y="5902492"/>
              <a:ext cx="574305" cy="5743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5160336"/>
            <a:ext cx="10972800" cy="1143000"/>
          </a:xfrm>
        </p:spPr>
        <p:txBody>
          <a:bodyPr anchor="ctr"/>
          <a:lstStyle>
            <a:lvl1pPr algn="ctr">
              <a:defRPr sz="4500" b="1" cap="none" baseline="0"/>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4" name="文本占位符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135"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5" name="内容占位符 4"/>
          <p:cNvSpPr>
            <a:spLocks noGrp="1"/>
          </p:cNvSpPr>
          <p:nvPr>
            <p:ph sz="quarter" idx="2"/>
          </p:nvPr>
        </p:nvSpPr>
        <p:spPr>
          <a:xfrm>
            <a:off x="609600" y="969336"/>
            <a:ext cx="536448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6217920" y="969336"/>
            <a:ext cx="5364480" cy="4114800"/>
          </a:xfrm>
          <a:ln w="10795">
            <a:solidFill>
              <a:schemeClr val="bg1"/>
            </a:solidFill>
            <a:prstDash val="dash"/>
            <a:miter lim="800000"/>
          </a:ln>
        </p:spPr>
        <p:txBody>
          <a:bodyPr/>
          <a:lstStyle>
            <a:lvl1pPr marL="393065"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userDrawn="1">
            <p:custDataLst>
              <p:tags r:id="rId2"/>
            </p:custDataLst>
          </p:nvPr>
        </p:nvGrpSpPr>
        <p:grpSpPr>
          <a:xfrm>
            <a:off x="0" y="0"/>
            <a:ext cx="12192000" cy="7454900"/>
            <a:chOff x="0" y="0"/>
            <a:chExt cx="19200" cy="11740"/>
          </a:xfrm>
        </p:grpSpPr>
        <p:grpSp>
          <p:nvGrpSpPr>
            <p:cNvPr id="6" name="组合 5"/>
            <p:cNvGrpSpPr/>
            <p:nvPr userDrawn="1">
              <p:custDataLst>
                <p:tags r:id="rId3"/>
              </p:custDataLst>
            </p:nvPr>
          </p:nvGrpSpPr>
          <p:grpSpPr>
            <a:xfrm>
              <a:off x="0" y="0"/>
              <a:ext cx="19200" cy="3223"/>
              <a:chOff x="0" y="0"/>
              <a:chExt cx="12192000" cy="2046605"/>
            </a:xfrm>
          </p:grpSpPr>
          <p:pic>
            <p:nvPicPr>
              <p:cNvPr id="7" name="图片 6"/>
              <p:cNvPicPr>
                <a:picLocks noChangeAspect="1"/>
              </p:cNvPicPr>
              <p:nvPr userDrawn="1">
                <p:custDataLst>
                  <p:tags r:id="rId4"/>
                </p:custDataLst>
              </p:nvPr>
            </p:nvPicPr>
            <p:blipFill>
              <a:blip r:embed="rId5"/>
              <a:stretch>
                <a:fillRect/>
              </a:stretch>
            </p:blipFill>
            <p:spPr>
              <a:xfrm>
                <a:off x="0" y="0"/>
                <a:ext cx="12192000" cy="2046605"/>
              </a:xfrm>
              <a:prstGeom prst="rect">
                <a:avLst/>
              </a:prstGeom>
            </p:spPr>
          </p:pic>
          <p:pic>
            <p:nvPicPr>
              <p:cNvPr id="9" name="图片 8"/>
              <p:cNvPicPr>
                <a:picLocks noChangeAspect="1"/>
              </p:cNvPicPr>
              <p:nvPr userDrawn="1">
                <p:custDataLst>
                  <p:tags r:id="rId6"/>
                </p:custDataLst>
              </p:nvPr>
            </p:nvPicPr>
            <p:blipFill rotWithShape="1">
              <a:blip r:embed="rId7"/>
              <a:srcRect/>
              <a:stretch>
                <a:fillRect/>
              </a:stretch>
            </p:blipFill>
            <p:spPr>
              <a:xfrm>
                <a:off x="0" y="10686"/>
                <a:ext cx="12192000" cy="1704978"/>
              </a:xfrm>
              <a:prstGeom prst="rect">
                <a:avLst/>
              </a:prstGeom>
            </p:spPr>
          </p:pic>
        </p:grpSp>
        <p:pic>
          <p:nvPicPr>
            <p:cNvPr id="8" name="图片 7"/>
            <p:cNvPicPr>
              <a:picLocks noChangeAspect="1"/>
            </p:cNvPicPr>
            <p:nvPr userDrawn="1">
              <p:custDataLst>
                <p:tags r:id="rId8"/>
              </p:custDataLst>
            </p:nvPr>
          </p:nvPicPr>
          <p:blipFill>
            <a:blip r:embed="rId9"/>
            <a:stretch>
              <a:fillRect/>
            </a:stretch>
          </p:blipFill>
          <p:spPr>
            <a:xfrm>
              <a:off x="0" y="9728"/>
              <a:ext cx="19200" cy="2012"/>
            </a:xfrm>
            <a:prstGeom prst="rect">
              <a:avLst/>
            </a:prstGeom>
          </p:spPr>
        </p:pic>
      </p:grpSp>
      <p:sp>
        <p:nvSpPr>
          <p:cNvPr id="16" name="日期占位符 15"/>
          <p:cNvSpPr>
            <a:spLocks noGrp="1"/>
          </p:cNvSpPr>
          <p:nvPr userDrawn="1">
            <p:ph type="dt" sz="half" idx="10"/>
            <p:custDataLst>
              <p:tags r:id="rId10"/>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11"/>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userDrawn="1">
            <p:ph type="sldNum" sz="quarter" idx="12"/>
            <p:custDataLst>
              <p:tags r:id="rId12"/>
            </p:custDataLst>
          </p:nvPr>
        </p:nvSpPr>
        <p:spPr/>
        <p:txBody>
          <a:bodyPr/>
          <a:lstStyle>
            <a:lvl1pPr>
              <a:defRPr u="none" strike="noStrike" kern="1200" cap="none" spc="0" normalizeH="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3" name="副标题 2"/>
          <p:cNvSpPr>
            <a:spLocks noGrp="1"/>
          </p:cNvSpPr>
          <p:nvPr userDrawn="1">
            <p:ph type="subTitle" idx="1" hasCustomPrompt="1"/>
            <p:custDataLst>
              <p:tags r:id="rId13"/>
            </p:custDataLst>
          </p:nvPr>
        </p:nvSpPr>
        <p:spPr>
          <a:xfrm>
            <a:off x="2216785" y="3503930"/>
            <a:ext cx="7759065" cy="491490"/>
          </a:xfrm>
        </p:spPr>
        <p:txBody>
          <a:bodyPr lIns="90000" tIns="46800" rIns="90000" bIns="46800">
            <a:normAutofit/>
          </a:bodyPr>
          <a:lstStyle>
            <a:lvl1pPr marL="0" indent="0" algn="ctr" eaLnBrk="1" fontAlgn="auto" latinLnBrk="0" hangingPunct="1">
              <a:lnSpc>
                <a:spcPct val="100000"/>
              </a:lnSpc>
              <a:buNone/>
              <a:defRPr sz="2000" u="none" strike="noStrike" kern="1200" cap="none" spc="0" normalizeH="0" baseline="0">
                <a:solidFill>
                  <a:schemeClr val="accent1"/>
                </a:solidFill>
                <a:uFillTx/>
                <a:latin typeface="Arial" panose="020B0604020202020204" pitchFamily="34" charset="0"/>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 name="标题 1"/>
          <p:cNvSpPr>
            <a:spLocks noGrp="1"/>
          </p:cNvSpPr>
          <p:nvPr userDrawn="1">
            <p:ph type="ctrTitle" hasCustomPrompt="1"/>
            <p:custDataLst>
              <p:tags r:id="rId14"/>
            </p:custDataLst>
          </p:nvPr>
        </p:nvSpPr>
        <p:spPr>
          <a:xfrm>
            <a:off x="2216468" y="2292046"/>
            <a:ext cx="7759065" cy="1150960"/>
          </a:xfrm>
        </p:spPr>
        <p:txBody>
          <a:bodyPr lIns="90000" tIns="46800" rIns="90000" bIns="46800" anchor="b" anchorCtr="0">
            <a:noAutofit/>
          </a:bodyPr>
          <a:lstStyle>
            <a:lvl1pPr algn="ctr">
              <a:defRPr sz="6000" spc="600" baseline="0">
                <a:solidFill>
                  <a:schemeClr val="accent1"/>
                </a:solidFill>
                <a:ea typeface="汉仪旗黑-85S" panose="00020600040101010101" pitchFamily="18" charset="-122"/>
              </a:defRPr>
            </a:lvl1pPr>
          </a:lstStyle>
          <a:p>
            <a:r>
              <a:rPr lang="zh-CN" altLang="en-US" dirty="0"/>
              <a:t>单击此处编辑标题</a:t>
            </a:r>
            <a:endParaRPr lang="zh-CN" altLang="en-US" dirty="0"/>
          </a:p>
        </p:txBody>
      </p:sp>
      <p:sp>
        <p:nvSpPr>
          <p:cNvPr id="5" name="文本占位符 4"/>
          <p:cNvSpPr>
            <a:spLocks noGrp="1"/>
          </p:cNvSpPr>
          <p:nvPr userDrawn="1">
            <p:ph type="body" sz="quarter" idx="13" hasCustomPrompt="1"/>
            <p:custDataLst>
              <p:tags r:id="rId15"/>
            </p:custDataLst>
          </p:nvPr>
        </p:nvSpPr>
        <p:spPr>
          <a:xfrm>
            <a:off x="4511039" y="4490846"/>
            <a:ext cx="1383093" cy="474726"/>
          </a:xfrm>
          <a:solidFill>
            <a:schemeClr val="accent1"/>
          </a:solidFill>
        </p:spPr>
        <p:txBody>
          <a:bodyPr lIns="90000" tIns="46800" rIns="90000" bIns="46800" anchor="ctr">
            <a:normAutofit/>
          </a:bodyPr>
          <a:lstStyle>
            <a:lvl1pPr marL="0" indent="0" algn="ctr">
              <a:buNone/>
              <a:defRPr u="none" strike="noStrike" kern="1200" cap="none" spc="0" normalizeH="0">
                <a:solidFill>
                  <a:schemeClr val="bg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4" name="文本占位符 13"/>
          <p:cNvSpPr>
            <a:spLocks noGrp="1"/>
          </p:cNvSpPr>
          <p:nvPr userDrawn="1">
            <p:ph type="body" sz="quarter" idx="14" hasCustomPrompt="1"/>
            <p:custDataLst>
              <p:tags r:id="rId16"/>
            </p:custDataLst>
          </p:nvPr>
        </p:nvSpPr>
        <p:spPr>
          <a:xfrm>
            <a:off x="6096000" y="4490846"/>
            <a:ext cx="1383092" cy="474726"/>
          </a:xfrm>
          <a:ln>
            <a:solidFill>
              <a:schemeClr val="accent1"/>
            </a:solidFill>
          </a:ln>
        </p:spPr>
        <p:txBody>
          <a:bodyPr lIns="90000" tIns="46800" rIns="90000" bIns="46800" anchor="ctr">
            <a:normAutofit/>
          </a:bodyPr>
          <a:lstStyle>
            <a:lvl1pPr marL="0" indent="0" algn="ctr">
              <a:buNone/>
              <a:defRPr u="none" strike="noStrike" kern="1200" cap="none" spc="0" normalizeH="0">
                <a:ln>
                  <a:noFill/>
                </a:ln>
                <a:solidFill>
                  <a:schemeClr val="accent1"/>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custDataLst>
              <p:tags r:id="rId7"/>
            </p:custDataLst>
          </p:nvPr>
        </p:nvPicPr>
        <p:blipFill>
          <a:blip r:embed="rId8"/>
          <a:stretch>
            <a:fillRect/>
          </a:stretch>
        </p:blipFill>
        <p:spPr>
          <a:xfrm>
            <a:off x="0" y="6177281"/>
            <a:ext cx="12192000" cy="1324532"/>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a:stretch>
            <a:fillRect/>
          </a:stretch>
        </p:blipFill>
        <p:spPr>
          <a:xfrm>
            <a:off x="0" y="35560"/>
            <a:ext cx="12192000" cy="2046605"/>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7"/>
            </p:custDataLst>
          </p:nvPr>
        </p:nvSpPr>
        <p:spPr>
          <a:xfrm>
            <a:off x="5251487" y="2681555"/>
            <a:ext cx="3577049" cy="716508"/>
          </a:xfrm>
        </p:spPr>
        <p:txBody>
          <a:bodyPr lIns="90000" tIns="46800" rIns="90000" bIns="0" anchor="ctr" anchorCtr="0">
            <a:normAutofit/>
          </a:bodyPr>
          <a:lstStyle>
            <a:lvl1pPr algn="dist">
              <a:defRPr sz="44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8"/>
            </p:custDataLst>
          </p:nvPr>
        </p:nvSpPr>
        <p:spPr>
          <a:xfrm>
            <a:off x="5251487" y="3459937"/>
            <a:ext cx="3577050" cy="544296"/>
          </a:xfrm>
        </p:spPr>
        <p:txBody>
          <a:bodyPr lIns="90000" tIns="0" rIns="90000" bIns="46800">
            <a:normAutofit/>
          </a:bodyPr>
          <a:lstStyle>
            <a:lvl1pPr marL="0" indent="0" eaLnBrk="1" fontAlgn="auto" latinLnBrk="0" hangingPunct="1">
              <a:buNone/>
              <a:defRPr kumimoji="0" lang="zh-CN" altLang="en-US" sz="24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lIns="90000" tIns="46800" rIns="90000" bIns="4680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userDrawn="1">
            <p:custDataLst>
              <p:tags r:id="rId8"/>
            </p:custDataLst>
          </p:nvPr>
        </p:nvPicPr>
        <p:blipFill rotWithShape="1">
          <a:blip r:embed="rId9"/>
          <a:srcRect/>
          <a:stretch>
            <a:fillRect/>
          </a:stretch>
        </p:blipFill>
        <p:spPr>
          <a:xfrm>
            <a:off x="-16510" y="5971592"/>
            <a:ext cx="3478627" cy="907998"/>
          </a:xfrm>
          <a:prstGeom prst="rect">
            <a:avLst/>
          </a:prstGeom>
        </p:spPr>
      </p:pic>
      <p:pic>
        <p:nvPicPr>
          <p:cNvPr id="11" name="图片 10" descr="C:\Users\kingsoft\Desktop\图片7副本.png图片7副本"/>
          <p:cNvPicPr>
            <a:picLocks noChangeAspect="1"/>
          </p:cNvPicPr>
          <p:nvPr userDrawn="1">
            <p:custDataLst>
              <p:tags r:id="rId10"/>
            </p:custDataLst>
          </p:nvPr>
        </p:nvPicPr>
        <p:blipFill rotWithShape="1">
          <a:blip r:embed="rId11"/>
          <a:srcRect/>
          <a:stretch>
            <a:fillRect/>
          </a:stretch>
        </p:blipFill>
        <p:spPr>
          <a:xfrm flipH="1">
            <a:off x="8716609" y="5905492"/>
            <a:ext cx="3481106" cy="974098"/>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10" name="图片 9" descr="C:\Users\kingsoft\Desktop\图片7副本.png图片7副本"/>
          <p:cNvPicPr>
            <a:picLocks noChangeAspect="1"/>
          </p:cNvPicPr>
          <p:nvPr userDrawn="1">
            <p:custDataLst>
              <p:tags r:id="rId10"/>
            </p:custDataLst>
          </p:nvPr>
        </p:nvPicPr>
        <p:blipFill rotWithShape="1">
          <a:blip r:embed="rId11"/>
          <a:srcRect/>
          <a:stretch>
            <a:fillRect/>
          </a:stretch>
        </p:blipFill>
        <p:spPr>
          <a:xfrm flipH="1">
            <a:off x="8716609" y="5905492"/>
            <a:ext cx="3481106" cy="974098"/>
          </a:xfrm>
          <a:prstGeom prst="rect">
            <a:avLst/>
          </a:prstGeom>
        </p:spPr>
      </p:pic>
      <p:pic>
        <p:nvPicPr>
          <p:cNvPr id="11" name="图片 10" descr="C:\Users\kingsoft\Desktop\图片7副本.png图片7副本"/>
          <p:cNvPicPr>
            <a:picLocks noChangeAspect="1"/>
          </p:cNvPicPr>
          <p:nvPr userDrawn="1">
            <p:custDataLst>
              <p:tags r:id="rId12"/>
            </p:custDataLst>
          </p:nvPr>
        </p:nvPicPr>
        <p:blipFill rotWithShape="1">
          <a:blip r:embed="rId13"/>
          <a:srcRect/>
          <a:stretch>
            <a:fillRect/>
          </a:stretch>
        </p:blipFill>
        <p:spPr>
          <a:xfrm>
            <a:off x="-16510" y="5971592"/>
            <a:ext cx="3478627" cy="907998"/>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0" y="-15482"/>
            <a:ext cx="3649343" cy="6857999"/>
            <a:chOff x="0" y="-15482"/>
            <a:chExt cx="3649343" cy="6857999"/>
          </a:xfrm>
        </p:grpSpPr>
        <p:pic>
          <p:nvPicPr>
            <p:cNvPr id="9" name="图片 8"/>
            <p:cNvPicPr>
              <a:picLocks noChangeAspect="1"/>
            </p:cNvPicPr>
            <p:nvPr userDrawn="1">
              <p:custDataLst>
                <p:tags r:id="rId3"/>
              </p:custDataLst>
            </p:nvPr>
          </p:nvPicPr>
          <p:blipFill>
            <a:blip r:embed="rId4"/>
            <a:stretch>
              <a:fillRect/>
            </a:stretch>
          </p:blipFill>
          <p:spPr>
            <a:xfrm rot="16200000">
              <a:off x="-1596587" y="1596587"/>
              <a:ext cx="6842517" cy="3649343"/>
            </a:xfrm>
            <a:prstGeom prst="rect">
              <a:avLst/>
            </a:prstGeom>
          </p:spPr>
        </p:pic>
        <p:pic>
          <p:nvPicPr>
            <p:cNvPr id="10" name="图片 9"/>
            <p:cNvPicPr>
              <a:picLocks noChangeAspect="1"/>
            </p:cNvPicPr>
            <p:nvPr userDrawn="1">
              <p:custDataLst>
                <p:tags r:id="rId5"/>
              </p:custDataLst>
            </p:nvPr>
          </p:nvPicPr>
          <p:blipFill rotWithShape="1">
            <a:blip r:embed="rId6"/>
            <a:srcRect/>
            <a:stretch>
              <a:fillRect/>
            </a:stretch>
          </p:blipFill>
          <p:spPr>
            <a:xfrm rot="5400000">
              <a:off x="-2338959" y="2323477"/>
              <a:ext cx="6857999" cy="2180082"/>
            </a:xfrm>
            <a:prstGeom prst="rect">
              <a:avLst/>
            </a:prstGeom>
          </p:spPr>
        </p:pic>
      </p:grpSp>
      <p:grpSp>
        <p:nvGrpSpPr>
          <p:cNvPr id="11" name="组合 10"/>
          <p:cNvGrpSpPr/>
          <p:nvPr userDrawn="1">
            <p:custDataLst>
              <p:tags r:id="rId7"/>
            </p:custDataLst>
          </p:nvPr>
        </p:nvGrpSpPr>
        <p:grpSpPr>
          <a:xfrm rot="10800000">
            <a:off x="8542657" y="15483"/>
            <a:ext cx="3649343" cy="6857999"/>
            <a:chOff x="0" y="-15482"/>
            <a:chExt cx="3649343" cy="6857999"/>
          </a:xfrm>
        </p:grpSpPr>
        <p:pic>
          <p:nvPicPr>
            <p:cNvPr id="12" name="图片 11"/>
            <p:cNvPicPr>
              <a:picLocks noChangeAspect="1"/>
            </p:cNvPicPr>
            <p:nvPr userDrawn="1">
              <p:custDataLst>
                <p:tags r:id="rId8"/>
              </p:custDataLst>
            </p:nvPr>
          </p:nvPicPr>
          <p:blipFill>
            <a:blip r:embed="rId4"/>
            <a:stretch>
              <a:fillRect/>
            </a:stretch>
          </p:blipFill>
          <p:spPr>
            <a:xfrm rot="16200000">
              <a:off x="-1596587" y="1596587"/>
              <a:ext cx="6842517" cy="3649343"/>
            </a:xfrm>
            <a:prstGeom prst="rect">
              <a:avLst/>
            </a:prstGeom>
          </p:spPr>
        </p:pic>
        <p:pic>
          <p:nvPicPr>
            <p:cNvPr id="13" name="图片 12"/>
            <p:cNvPicPr>
              <a:picLocks noChangeAspect="1"/>
            </p:cNvPicPr>
            <p:nvPr userDrawn="1">
              <p:custDataLst>
                <p:tags r:id="rId9"/>
              </p:custDataLst>
            </p:nvPr>
          </p:nvPicPr>
          <p:blipFill rotWithShape="1">
            <a:blip r:embed="rId6"/>
            <a:srcRect/>
            <a:stretch>
              <a:fillRect/>
            </a:stretch>
          </p:blipFill>
          <p:spPr>
            <a:xfrm rot="5400000">
              <a:off x="-2338959" y="2323477"/>
              <a:ext cx="6857999" cy="2180082"/>
            </a:xfrm>
            <a:prstGeom prst="rect">
              <a:avLst/>
            </a:prstGeom>
          </p:spPr>
        </p:pic>
      </p:grpSp>
      <p:sp>
        <p:nvSpPr>
          <p:cNvPr id="2" name="标题 1"/>
          <p:cNvSpPr>
            <a:spLocks noGrp="1"/>
          </p:cNvSpPr>
          <p:nvPr>
            <p:ph type="title"/>
            <p:custDataLst>
              <p:tags r:id="rId10"/>
            </p:custDataLst>
          </p:nvPr>
        </p:nvSpPr>
        <p:spPr/>
        <p:txBody>
          <a:bodyPr vert="horz" lIns="90000" tIns="46800" rIns="90000" bIns="46800" rtlCol="0" anchor="t" anchorCtr="0">
            <a:normAutofit/>
          </a:bodyPr>
          <a:lstStyle>
            <a:lvl1pPr marL="0" marR="0" lvl="0" algn="ctr"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14" name="矩形: 圆角 13"/>
          <p:cNvSpPr/>
          <p:nvPr userDrawn="1">
            <p:custDataLst>
              <p:tags r:id="rId14"/>
            </p:custDataLst>
          </p:nvPr>
        </p:nvSpPr>
        <p:spPr>
          <a:xfrm>
            <a:off x="5638165" y="1484173"/>
            <a:ext cx="914400" cy="47625"/>
          </a:xfrm>
          <a:prstGeom prst="roundRect">
            <a:avLst>
              <a:gd name="adj" fmla="val 50000"/>
            </a:avLst>
          </a:prstGeom>
          <a:solidFill>
            <a:schemeClr val="accent1">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pic>
        <p:nvPicPr>
          <p:cNvPr id="9" name="图片 8" descr="C:\Users\kingsoft\Desktop\图片7副本.png图片7副本"/>
          <p:cNvPicPr>
            <a:picLocks noChangeAspect="1"/>
          </p:cNvPicPr>
          <p:nvPr userDrawn="1">
            <p:custDataLst>
              <p:tags r:id="rId8"/>
            </p:custDataLst>
          </p:nvPr>
        </p:nvPicPr>
        <p:blipFill rotWithShape="1">
          <a:blip r:embed="rId9"/>
          <a:srcRect/>
          <a:stretch>
            <a:fillRect/>
          </a:stretch>
        </p:blipFill>
        <p:spPr>
          <a:xfrm flipH="1">
            <a:off x="8231997" y="5327780"/>
            <a:ext cx="3960001" cy="1530220"/>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a:stretch>
            <a:fillRect/>
          </a:stretch>
        </p:blipFill>
        <p:spPr>
          <a:xfrm rot="5400000">
            <a:off x="-3378783" y="2809615"/>
            <a:ext cx="6858002" cy="1238771"/>
          </a:xfrm>
          <a:prstGeom prst="rect">
            <a:avLst/>
          </a:prstGeom>
        </p:spPr>
      </p:pic>
      <p:sp>
        <p:nvSpPr>
          <p:cNvPr id="2" name="竖排标题 1"/>
          <p:cNvSpPr>
            <a:spLocks noGrp="1"/>
          </p:cNvSpPr>
          <p:nvPr>
            <p:ph type="title" orient="vert"/>
            <p:custDataLst>
              <p:tags r:id="rId4"/>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5"/>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pic>
        <p:nvPicPr>
          <p:cNvPr id="9" name="图片 8" descr="C:\Users\kingsoft\Desktop\图片7副本.png图片7副本"/>
          <p:cNvPicPr>
            <a:picLocks noChangeAspect="1"/>
          </p:cNvPicPr>
          <p:nvPr userDrawn="1">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a:blip r:embed="rId3"/>
          <a:stretch>
            <a:fillRect/>
          </a:stretch>
        </p:blipFill>
        <p:spPr>
          <a:xfrm>
            <a:off x="0" y="-15240"/>
            <a:ext cx="12192000" cy="2046605"/>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914144" y="274320"/>
            <a:ext cx="9997440" cy="1143000"/>
          </a:xfrm>
        </p:spPr>
        <p:txBody>
          <a:bodyPr anchor="ct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a:blip r:embed="rId3"/>
          <a:stretch>
            <a:fillRect/>
          </a:stretch>
        </p:blipFill>
        <p:spPr>
          <a:xfrm>
            <a:off x="0" y="6177281"/>
            <a:ext cx="12192000" cy="1165911"/>
          </a:xfrm>
          <a:prstGeom prst="rect">
            <a:avLst/>
          </a:prstGeom>
        </p:spPr>
      </p:pic>
      <p:pic>
        <p:nvPicPr>
          <p:cNvPr id="6" name="图片 5"/>
          <p:cNvPicPr>
            <a:picLocks noChangeAspect="1"/>
          </p:cNvPicPr>
          <p:nvPr userDrawn="1">
            <p:custDataLst>
              <p:tags r:id="rId4"/>
            </p:custDataLst>
          </p:nvPr>
        </p:nvPicPr>
        <p:blipFill>
          <a:blip r:embed="rId5"/>
          <a:stretch>
            <a:fillRect/>
          </a:stretch>
        </p:blipFill>
        <p:spPr>
          <a:xfrm>
            <a:off x="0" y="35560"/>
            <a:ext cx="12192000" cy="2046605"/>
          </a:xfrm>
          <a:prstGeom prst="rect">
            <a:avLst/>
          </a:prstGeom>
        </p:spPr>
      </p:pic>
      <p:sp>
        <p:nvSpPr>
          <p:cNvPr id="2" name="标题 1"/>
          <p:cNvSpPr>
            <a:spLocks noGrp="1"/>
          </p:cNvSpPr>
          <p:nvPr>
            <p:ph type="title" hasCustomPrompt="1"/>
            <p:custDataLst>
              <p:tags r:id="rId6"/>
            </p:custDataLst>
          </p:nvPr>
        </p:nvSpPr>
        <p:spPr>
          <a:xfrm>
            <a:off x="3125639" y="2421777"/>
            <a:ext cx="5940722" cy="1336635"/>
          </a:xfrm>
        </p:spPr>
        <p:txBody>
          <a:bodyPr vert="horz" lIns="90000" tIns="46800" rIns="90000" bIns="46800" rtlCol="0" anchor="b" anchorCtr="0">
            <a:normAutofit/>
          </a:bodyPr>
          <a:lstStyle>
            <a:lvl1pPr marL="0" marR="0" algn="ctr" defTabSz="914400" rtl="0" eaLnBrk="1" fontAlgn="auto" latinLnBrk="0" hangingPunct="1">
              <a:lnSpc>
                <a:spcPct val="100000"/>
              </a:lnSpc>
              <a:buNone/>
              <a:defRPr kumimoji="0" lang="zh-CN" altLang="en-US" sz="72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9" name="图片 8"/>
          <p:cNvPicPr>
            <a:picLocks noChangeAspect="1"/>
          </p:cNvPicPr>
          <p:nvPr userDrawn="1">
            <p:custDataLst>
              <p:tags r:id="rId10"/>
            </p:custDataLst>
          </p:nvPr>
        </p:nvPicPr>
        <p:blipFill rotWithShape="1">
          <a:blip r:embed="rId11"/>
          <a:srcRect/>
          <a:stretch>
            <a:fillRect/>
          </a:stretch>
        </p:blipFill>
        <p:spPr>
          <a:xfrm>
            <a:off x="0" y="-3"/>
            <a:ext cx="12192000" cy="1704978"/>
          </a:xfrm>
          <a:prstGeom prst="rect">
            <a:avLst/>
          </a:prstGeom>
        </p:spPr>
      </p:pic>
      <p:sp>
        <p:nvSpPr>
          <p:cNvPr id="13" name="文本占位符 12"/>
          <p:cNvSpPr>
            <a:spLocks noGrp="1"/>
          </p:cNvSpPr>
          <p:nvPr>
            <p:ph type="body" sz="quarter" idx="13" hasCustomPrompt="1"/>
            <p:custDataLst>
              <p:tags r:id="rId12"/>
            </p:custDataLst>
          </p:nvPr>
        </p:nvSpPr>
        <p:spPr>
          <a:xfrm>
            <a:off x="4632702" y="4417887"/>
            <a:ext cx="1302101" cy="485285"/>
          </a:xfrm>
          <a:solidFill>
            <a:schemeClr val="accent1"/>
          </a:solidFill>
        </p:spPr>
        <p:txBody>
          <a:bodyPr/>
          <a:lstStyle>
            <a:lvl1pPr marL="0" indent="0" algn="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15" name="文本占位符 14"/>
          <p:cNvSpPr>
            <a:spLocks noGrp="1"/>
          </p:cNvSpPr>
          <p:nvPr>
            <p:ph type="body" sz="quarter" idx="14" hasCustomPrompt="1"/>
            <p:custDataLst>
              <p:tags r:id="rId13"/>
            </p:custDataLst>
          </p:nvPr>
        </p:nvSpPr>
        <p:spPr>
          <a:xfrm>
            <a:off x="6257198" y="4417887"/>
            <a:ext cx="1302102" cy="485285"/>
          </a:xfrm>
          <a:ln>
            <a:solidFill>
              <a:schemeClr val="accent1"/>
            </a:solidFill>
          </a:ln>
        </p:spPr>
        <p:txBody>
          <a:bodyPr/>
          <a:lstStyle>
            <a:lvl1pPr marL="0" indent="0">
              <a:buNone/>
              <a:defRPr>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pic>
        <p:nvPicPr>
          <p:cNvPr id="18" name="图片 17"/>
          <p:cNvPicPr>
            <a:picLocks noChangeAspect="1"/>
          </p:cNvPicPr>
          <p:nvPr userDrawn="1">
            <p:custDataLst>
              <p:tags r:id="rId6"/>
            </p:custDataLst>
          </p:nvPr>
        </p:nvPicPr>
        <p:blipFill>
          <a:blip r:embed="rId7"/>
          <a:stretch>
            <a:fillRect/>
          </a:stretch>
        </p:blipFill>
        <p:spPr>
          <a:xfrm>
            <a:off x="0" y="6177281"/>
            <a:ext cx="12192000" cy="1315202"/>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86385" y="273050"/>
            <a:ext cx="11616055" cy="63119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微软雅黑" panose="020B0503020204020204" charset="-122"/>
              <a:sym typeface="+mn-ea"/>
            </a:endParaRP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pic>
        <p:nvPicPr>
          <p:cNvPr id="10" name="图片 9" descr="C:\Users\kingsoft\Desktop\图片7副本.png图片7副本"/>
          <p:cNvPicPr>
            <a:picLocks noChangeAspect="1"/>
          </p:cNvPicPr>
          <p:nvPr userDrawn="1">
            <p:custDataLst>
              <p:tags r:id="rId8"/>
            </p:custDataLst>
          </p:nvPr>
        </p:nvPicPr>
        <p:blipFill rotWithShape="1">
          <a:blip r:embed="rId9"/>
          <a:srcRect/>
          <a:stretch>
            <a:fillRect/>
          </a:stretch>
        </p:blipFill>
        <p:spPr>
          <a:xfrm flipH="1">
            <a:off x="7072603" y="4933186"/>
            <a:ext cx="4829835" cy="1651763"/>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accent1"/>
              </a:solidFill>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0" name="图片 9" descr="C:\Users\kingsoft\Desktop\图片7副本.png图片7副本"/>
          <p:cNvPicPr>
            <a:picLocks noChangeAspect="1"/>
          </p:cNvPicPr>
          <p:nvPr userDrawn="1">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pic>
        <p:nvPicPr>
          <p:cNvPr id="16" name="图片 15" descr="C:\Users\kingsoft\Desktop\图片7副本.png图片7副本"/>
          <p:cNvPicPr>
            <a:picLocks noChangeAspect="1"/>
          </p:cNvPicPr>
          <p:nvPr userDrawn="1">
            <p:custDataLst>
              <p:tags r:id="rId9"/>
            </p:custDataLst>
          </p:nvPr>
        </p:nvPicPr>
        <p:blipFill rotWithShape="1">
          <a:blip r:embed="rId10"/>
          <a:srcRect/>
          <a:stretch>
            <a:fillRect/>
          </a:stretch>
        </p:blipFill>
        <p:spPr>
          <a:xfrm flipH="1">
            <a:off x="8231997" y="5327780"/>
            <a:ext cx="3960001" cy="1530220"/>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custDataLst>
              <p:tags r:id="rId2"/>
            </p:custDataLst>
          </p:nvPr>
        </p:nvPicPr>
        <p:blipFill>
          <a:blip r:embed="rId3"/>
          <a:stretch>
            <a:fillRect/>
          </a:stretch>
        </p:blipFill>
        <p:spPr>
          <a:xfrm>
            <a:off x="3810" y="0"/>
            <a:ext cx="12192000" cy="1975485"/>
          </a:xfrm>
          <a:prstGeom prst="rect">
            <a:avLst/>
          </a:prstGeom>
        </p:spPr>
      </p:pic>
      <p:sp>
        <p:nvSpPr>
          <p:cNvPr id="13" name="矩形 12"/>
          <p:cNvSpPr/>
          <p:nvPr userDrawn="1">
            <p:custDataLst>
              <p:tags r:id="rId4"/>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custDataLst>
              <p:tags r:id="rId2"/>
            </p:custDataLst>
          </p:nvPr>
        </p:nvPicPr>
        <p:blipFill>
          <a:blip r:embed="rId3"/>
          <a:stretch>
            <a:fillRect/>
          </a:stretch>
        </p:blipFill>
        <p:spPr>
          <a:xfrm>
            <a:off x="0" y="6242387"/>
            <a:ext cx="12192000" cy="1231226"/>
          </a:xfrm>
          <a:prstGeom prst="rect">
            <a:avLst/>
          </a:prstGeom>
        </p:spPr>
      </p:pic>
      <p:sp>
        <p:nvSpPr>
          <p:cNvPr id="15" name="矩形 14"/>
          <p:cNvSpPr/>
          <p:nvPr userDrawn="1">
            <p:custDataLst>
              <p:tags r:id="rId4"/>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5"/>
            </p:custDataLst>
          </p:nvPr>
        </p:nvSpPr>
        <p:spPr>
          <a:xfrm>
            <a:off x="579600" y="237600"/>
            <a:ext cx="11037600" cy="441964"/>
          </a:xfrm>
        </p:spPr>
        <p:txBody>
          <a:bodyPr>
            <a:normAutofit/>
          </a:bodyPr>
          <a:lstStyle>
            <a:lvl1pPr>
              <a:defRPr sz="28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vl2pPr>
              <a:defRPr sz="1400" baseline="0">
                <a:solidFill>
                  <a:schemeClr val="tx1">
                    <a:lumMod val="85000"/>
                    <a:lumOff val="15000"/>
                  </a:schemeClr>
                </a:solidFill>
                <a:latin typeface="Arial" panose="020B0604020202020204" pitchFamily="34" charset="0"/>
                <a:ea typeface="微软雅黑" panose="020B0503020204020204" charset="-122"/>
              </a:defRPr>
            </a:lvl2pPr>
            <a:lvl3pPr>
              <a:defRPr sz="1400" baseline="0">
                <a:solidFill>
                  <a:schemeClr val="tx1">
                    <a:lumMod val="85000"/>
                    <a:lumOff val="15000"/>
                  </a:schemeClr>
                </a:solidFill>
                <a:latin typeface="Arial" panose="020B0604020202020204" pitchFamily="34" charset="0"/>
                <a:ea typeface="微软雅黑" panose="020B0503020204020204" charset="-122"/>
              </a:defRPr>
            </a:lvl3pPr>
            <a:lvl4pPr>
              <a:defRPr sz="1400" baseline="0">
                <a:solidFill>
                  <a:schemeClr val="tx1">
                    <a:lumMod val="85000"/>
                    <a:lumOff val="15000"/>
                  </a:schemeClr>
                </a:solidFill>
                <a:latin typeface="Arial" panose="020B0604020202020204" pitchFamily="34" charset="0"/>
                <a:ea typeface="微软雅黑" panose="020B0503020204020204" charset="-122"/>
              </a:defRPr>
            </a:lvl4pPr>
            <a:lvl5pPr>
              <a:defRPr sz="14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1"/>
            </p:custDataLst>
          </p:nvPr>
        </p:nvSpPr>
        <p:spPr>
          <a:xfrm>
            <a:off x="572400" y="4816800"/>
            <a:ext cx="53424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normAutofit/>
          </a:bodyPr>
          <a:lstStyle>
            <a:lvl1pPr>
              <a:defRPr sz="140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腰带">
    <p:bg>
      <p:bgPr>
        <a:solidFill>
          <a:srgbClr val="EBF5FC"/>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9224"/>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pic>
        <p:nvPicPr>
          <p:cNvPr id="9" name="图片 8" descr="C:\Users\kingsoft\Desktop\图片7副本.png图片7副本"/>
          <p:cNvPicPr>
            <a:picLocks noChangeAspect="1"/>
          </p:cNvPicPr>
          <p:nvPr userDrawn="1">
            <p:custDataLst>
              <p:tags r:id="rId6"/>
            </p:custDataLst>
          </p:nvPr>
        </p:nvPicPr>
        <p:blipFill rotWithShape="1">
          <a:blip r:embed="rId7"/>
          <a:srcRect/>
          <a:stretch>
            <a:fillRect/>
          </a:stretch>
        </p:blipFill>
        <p:spPr>
          <a:xfrm flipH="1">
            <a:off x="8429082" y="4917233"/>
            <a:ext cx="3762917" cy="981917"/>
          </a:xfrm>
          <a:prstGeom prst="rect">
            <a:avLst/>
          </a:prstGeom>
        </p:spPr>
      </p:pic>
      <p:pic>
        <p:nvPicPr>
          <p:cNvPr id="10" name="图片 9" descr="C:\Users\kingsoft\Desktop\图片7副本.png图片7副本"/>
          <p:cNvPicPr>
            <a:picLocks noChangeAspect="1"/>
          </p:cNvPicPr>
          <p:nvPr userDrawn="1">
            <p:custDataLst>
              <p:tags r:id="rId8"/>
            </p:custDataLst>
          </p:nvPr>
        </p:nvPicPr>
        <p:blipFill rotWithShape="1">
          <a:blip r:embed="rId9"/>
          <a:srcRect/>
          <a:stretch>
            <a:fillRect/>
          </a:stretch>
        </p:blipFill>
        <p:spPr>
          <a:xfrm rot="10800000" flipH="1">
            <a:off x="0" y="398"/>
            <a:ext cx="4713605" cy="1229995"/>
          </a:xfrm>
          <a:prstGeom prst="rect">
            <a:avLst/>
          </a:prstGeom>
        </p:spPr>
      </p:pic>
      <p:sp>
        <p:nvSpPr>
          <p:cNvPr id="2" name="标题 1"/>
          <p:cNvSpPr>
            <a:spLocks noGrp="1"/>
          </p:cNvSpPr>
          <p:nvPr>
            <p:ph type="title" hasCustomPrompt="1"/>
            <p:custDataLst>
              <p:tags r:id="rId10"/>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矩形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矩形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4" name="内容占位符 3"/>
          <p:cNvSpPr>
            <a:spLocks noGrp="1"/>
          </p:cNvSpPr>
          <p:nvPr>
            <p:ph sz="half" idx="1"/>
          </p:nvPr>
        </p:nvSpPr>
        <p:spPr>
          <a:xfrm>
            <a:off x="609600" y="2133600"/>
            <a:ext cx="10871200" cy="3992563"/>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849195" y="1066800"/>
            <a:ext cx="3657600" cy="1981200"/>
          </a:xfrm>
        </p:spPr>
        <p:txBody>
          <a:bodyPr anchor="b">
            <a:noAutofit/>
          </a:bodyPr>
          <a:lstStyle>
            <a:lvl1pPr algn="l">
              <a:buNone/>
              <a:defRPr sz="2100" b="1">
                <a:effectLst/>
              </a:defRPr>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矩形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210" algn="l" rtl="0" eaLnBrk="1" latinLnBrk="0" hangingPunct="1">
              <a:lnSpc>
                <a:spcPts val="3000"/>
              </a:lnSpc>
              <a:spcBef>
                <a:spcPts val="600"/>
              </a:spcBef>
              <a:buClr>
                <a:schemeClr val="accent1"/>
              </a:buClr>
              <a:buSzPct val="80000"/>
              <a:buFont typeface="Wingdings 2" panose="05020102010507070707"/>
              <a:buNone/>
            </a:pPr>
            <a:endParaRPr kumimoji="0" lang="en-US" sz="3200" kern="1200" dirty="0">
              <a:solidFill>
                <a:schemeClr val="tx1"/>
              </a:solidFill>
              <a:latin typeface="+mn-lt"/>
              <a:ea typeface="+mn-ea"/>
              <a:cs typeface="+mn-cs"/>
            </a:endParaRPr>
          </a:p>
        </p:txBody>
      </p:sp>
      <p:sp>
        <p:nvSpPr>
          <p:cNvPr id="3" name="图片占位符 2"/>
          <p:cNvSpPr>
            <a:spLocks noGrp="1"/>
          </p:cNvSpPr>
          <p:nvPr>
            <p:ph type="pic" idx="1"/>
          </p:nvPr>
        </p:nvSpPr>
        <p:spPr>
          <a:xfrm>
            <a:off x="1117600" y="1143003"/>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lstStyle>
          <a:p>
            <a:pPr marL="0" algn="l" eaLnBrk="1" latinLnBrk="0" hangingPunct="1"/>
            <a:r>
              <a:rPr kumimoji="0" lang="zh-CN" altLang="en-US" smtClean="0"/>
              <a:t>单击图标添加图片</a:t>
            </a:r>
            <a:endParaRPr kumimoji="0" lang="en-US" dirty="0"/>
          </a:p>
        </p:txBody>
      </p:sp>
      <p:sp>
        <p:nvSpPr>
          <p:cNvPr id="9" name="流程图: 过程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流程图: 过程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文本占位符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endParaRPr kumimoji="0"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5" Type="http://schemas.openxmlformats.org/officeDocument/2006/relationships/theme" Target="../theme/theme3.xml"/><Relationship Id="rId24" Type="http://schemas.openxmlformats.org/officeDocument/2006/relationships/tags" Target="../tags/tag234.xml"/><Relationship Id="rId23" Type="http://schemas.openxmlformats.org/officeDocument/2006/relationships/tags" Target="../tags/tag233.xml"/><Relationship Id="rId22" Type="http://schemas.openxmlformats.org/officeDocument/2006/relationships/tags" Target="../tags/tag232.xml"/><Relationship Id="rId21" Type="http://schemas.openxmlformats.org/officeDocument/2006/relationships/tags" Target="../tags/tag231.xml"/><Relationship Id="rId20" Type="http://schemas.openxmlformats.org/officeDocument/2006/relationships/tags" Target="../tags/tag230.xml"/><Relationship Id="rId2" Type="http://schemas.openxmlformats.org/officeDocument/2006/relationships/slideLayout" Target="../slideLayouts/slideLayout15.xml"/><Relationship Id="rId19" Type="http://schemas.openxmlformats.org/officeDocument/2006/relationships/tags" Target="../tags/tag229.xml"/><Relationship Id="rId18" Type="http://schemas.openxmlformats.org/officeDocument/2006/relationships/slideLayout" Target="../slideLayouts/slideLayout31.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5" Type="http://schemas.openxmlformats.org/officeDocument/2006/relationships/theme" Target="../theme/theme4.xml"/><Relationship Id="rId24" Type="http://schemas.openxmlformats.org/officeDocument/2006/relationships/tags" Target="../tags/tag465.xml"/><Relationship Id="rId23" Type="http://schemas.openxmlformats.org/officeDocument/2006/relationships/tags" Target="../tags/tag464.xml"/><Relationship Id="rId22" Type="http://schemas.openxmlformats.org/officeDocument/2006/relationships/tags" Target="../tags/tag463.xml"/><Relationship Id="rId21" Type="http://schemas.openxmlformats.org/officeDocument/2006/relationships/tags" Target="../tags/tag462.xml"/><Relationship Id="rId20" Type="http://schemas.openxmlformats.org/officeDocument/2006/relationships/tags" Target="../tags/tag461.xml"/><Relationship Id="rId2" Type="http://schemas.openxmlformats.org/officeDocument/2006/relationships/slideLayout" Target="../slideLayouts/slideLayout33.xml"/><Relationship Id="rId19" Type="http://schemas.openxmlformats.org/officeDocument/2006/relationships/tags" Target="../tags/tag460.xml"/><Relationship Id="rId18" Type="http://schemas.openxmlformats.org/officeDocument/2006/relationships/slideLayout" Target="../slideLayouts/slideLayout49.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8.xml"/><Relationship Id="rId8" Type="http://schemas.openxmlformats.org/officeDocument/2006/relationships/slideLayout" Target="../slideLayouts/slideLayout57.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5" Type="http://schemas.openxmlformats.org/officeDocument/2006/relationships/theme" Target="../theme/theme5.xml"/><Relationship Id="rId24" Type="http://schemas.openxmlformats.org/officeDocument/2006/relationships/tags" Target="../tags/tag609.xml"/><Relationship Id="rId23" Type="http://schemas.openxmlformats.org/officeDocument/2006/relationships/tags" Target="../tags/tag608.xml"/><Relationship Id="rId22" Type="http://schemas.openxmlformats.org/officeDocument/2006/relationships/tags" Target="../tags/tag607.xml"/><Relationship Id="rId21" Type="http://schemas.openxmlformats.org/officeDocument/2006/relationships/tags" Target="../tags/tag606.xml"/><Relationship Id="rId20" Type="http://schemas.openxmlformats.org/officeDocument/2006/relationships/tags" Target="../tags/tag605.xml"/><Relationship Id="rId2" Type="http://schemas.openxmlformats.org/officeDocument/2006/relationships/slideLayout" Target="../slideLayouts/slideLayout51.xml"/><Relationship Id="rId19" Type="http://schemas.openxmlformats.org/officeDocument/2006/relationships/tags" Target="../tags/tag604.xml"/><Relationship Id="rId18" Type="http://schemas.openxmlformats.org/officeDocument/2006/relationships/slideLayout" Target="../slideLayouts/slideLayout67.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饼形 6"/>
          <p:cNvSpPr/>
          <p:nvPr/>
        </p:nvSpPr>
        <p:spPr>
          <a:xfrm>
            <a:off x="-1087903"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椭圆 7"/>
          <p:cNvSpPr/>
          <p:nvPr/>
        </p:nvSpPr>
        <p:spPr>
          <a:xfrm>
            <a:off x="225088" y="21102"/>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同心圆 10"/>
          <p:cNvSpPr/>
          <p:nvPr/>
        </p:nvSpPr>
        <p:spPr>
          <a:xfrm rot="2315675">
            <a:off x="243841"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矩形 11"/>
          <p:cNvSpPr/>
          <p:nvPr/>
        </p:nvSpPr>
        <p:spPr>
          <a:xfrm>
            <a:off x="1350497"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标题占位符 4"/>
          <p:cNvSpPr>
            <a:spLocks noGrp="1"/>
          </p:cNvSpPr>
          <p:nvPr>
            <p:ph type="title"/>
          </p:nvPr>
        </p:nvSpPr>
        <p:spPr>
          <a:xfrm>
            <a:off x="1914144" y="274638"/>
            <a:ext cx="9997440" cy="1143000"/>
          </a:xfrm>
          <a:prstGeom prst="rect">
            <a:avLst/>
          </a:prstGeom>
        </p:spPr>
        <p:txBody>
          <a:bodyPr anchor="ctr">
            <a:normAutofit/>
          </a:bodyPr>
          <a:lstStyle/>
          <a:p>
            <a:r>
              <a:rPr kumimoji="0" lang="zh-CN" altLang="en-US" smtClean="0"/>
              <a:t>单击此处编辑母版标题样式</a:t>
            </a:r>
            <a:endParaRPr kumimoji="0" lang="en-US"/>
          </a:p>
        </p:txBody>
      </p:sp>
      <p:sp>
        <p:nvSpPr>
          <p:cNvPr id="9" name="文本占位符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24" name="日期占位符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530820CF-B880-4189-942D-D702A7CBA730}" type="datetimeFigureOut">
              <a:rPr lang="zh-CN" altLang="en-US" smtClean="0"/>
            </a:fld>
            <a:endParaRPr lang="zh-CN" altLang="en-US"/>
          </a:p>
        </p:txBody>
      </p:sp>
      <p:sp>
        <p:nvSpPr>
          <p:cNvPr id="10" name="页脚占位符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zh-CN" altLang="en-US"/>
          </a:p>
        </p:txBody>
      </p:sp>
      <p:sp>
        <p:nvSpPr>
          <p:cNvPr id="22" name="灯片编号占位符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0C913308-F349-4B6D-A68A-DD1791B4A57B}" type="slidenum">
              <a:rPr lang="zh-CN" altLang="en-US" smtClean="0"/>
            </a:fld>
            <a:endParaRPr lang="zh-CN" altLang="en-US"/>
          </a:p>
        </p:txBody>
      </p:sp>
      <p:sp>
        <p:nvSpPr>
          <p:cNvPr id="15" name="矩形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210" algn="l" rtl="0" eaLnBrk="1" latinLnBrk="0" hangingPunct="1">
        <a:lnSpc>
          <a:spcPct val="100000"/>
        </a:lnSpc>
        <a:spcBef>
          <a:spcPts val="600"/>
        </a:spcBef>
        <a:buClr>
          <a:schemeClr val="accent1"/>
        </a:buClr>
        <a:buSzPct val="80000"/>
        <a:buFont typeface="Wingdings 2" panose="05020102010507070707"/>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panose="05020102010507070707"/>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panose="05020102010507070707"/>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panose="05020102010507070707"/>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饼形 6"/>
          <p:cNvSpPr/>
          <p:nvPr/>
        </p:nvSpPr>
        <p:spPr>
          <a:xfrm>
            <a:off x="-1087903"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lt1"/>
              </a:solidFill>
            </a:endParaRPr>
          </a:p>
        </p:txBody>
      </p:sp>
      <p:sp>
        <p:nvSpPr>
          <p:cNvPr id="8" name="椭圆 7"/>
          <p:cNvSpPr/>
          <p:nvPr/>
        </p:nvSpPr>
        <p:spPr>
          <a:xfrm>
            <a:off x="225088" y="21102"/>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lt1"/>
              </a:solidFill>
            </a:endParaRPr>
          </a:p>
        </p:txBody>
      </p:sp>
      <p:sp>
        <p:nvSpPr>
          <p:cNvPr id="11" name="同心圆 10"/>
          <p:cNvSpPr/>
          <p:nvPr/>
        </p:nvSpPr>
        <p:spPr>
          <a:xfrm rot="2315675">
            <a:off x="243841"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lt1"/>
              </a:solidFill>
            </a:endParaRPr>
          </a:p>
        </p:txBody>
      </p:sp>
      <p:sp>
        <p:nvSpPr>
          <p:cNvPr id="12" name="矩形 11"/>
          <p:cNvSpPr/>
          <p:nvPr/>
        </p:nvSpPr>
        <p:spPr>
          <a:xfrm>
            <a:off x="1350497"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lt1"/>
              </a:solidFill>
            </a:endParaRPr>
          </a:p>
        </p:txBody>
      </p:sp>
      <p:sp>
        <p:nvSpPr>
          <p:cNvPr id="5" name="标题占位符 4"/>
          <p:cNvSpPr>
            <a:spLocks noGrp="1"/>
          </p:cNvSpPr>
          <p:nvPr>
            <p:ph type="title"/>
          </p:nvPr>
        </p:nvSpPr>
        <p:spPr>
          <a:xfrm>
            <a:off x="1914144" y="274638"/>
            <a:ext cx="9997440" cy="1143000"/>
          </a:xfrm>
          <a:prstGeom prst="rect">
            <a:avLst/>
          </a:prstGeom>
        </p:spPr>
        <p:txBody>
          <a:bodyPr anchor="ctr">
            <a:normAutofit/>
          </a:bodyPr>
          <a:lstStyle/>
          <a:p>
            <a:r>
              <a:rPr kumimoji="0" lang="zh-CN" altLang="en-US" smtClean="0"/>
              <a:t>单击此处编辑母版标题样式</a:t>
            </a:r>
            <a:endParaRPr kumimoji="0" lang="en-US"/>
          </a:p>
        </p:txBody>
      </p:sp>
      <p:sp>
        <p:nvSpPr>
          <p:cNvPr id="9" name="文本占位符 8"/>
          <p:cNvSpPr>
            <a:spLocks noGrp="1"/>
          </p:cNvSpPr>
          <p:nvPr>
            <p:ph type="body" idx="1"/>
          </p:nvPr>
        </p:nvSpPr>
        <p:spPr>
          <a:xfrm>
            <a:off x="1914144" y="1447800"/>
            <a:ext cx="9997440" cy="4800600"/>
          </a:xfrm>
          <a:prstGeom prst="rect">
            <a:avLst/>
          </a:prstGeom>
        </p:spPr>
        <p:txBody>
          <a:bodyPr>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24" name="日期占位符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lstStyle>
          <a:p>
            <a:fld id="{530820CF-B880-4189-942D-D702A7CBA730}" type="datetimeFigureOut">
              <a:rPr lang="zh-CN" altLang="en-US" smtClean="0"/>
            </a:fld>
            <a:endParaRPr lang="zh-CN" altLang="en-US"/>
          </a:p>
        </p:txBody>
      </p:sp>
      <p:sp>
        <p:nvSpPr>
          <p:cNvPr id="10" name="页脚占位符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lstStyle>
          <a:p>
            <a:endParaRPr lang="zh-CN" altLang="en-US"/>
          </a:p>
        </p:txBody>
      </p:sp>
      <p:sp>
        <p:nvSpPr>
          <p:cNvPr id="22" name="灯片编号占位符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lstStyle>
          <a:p>
            <a:fld id="{0C913308-F349-4B6D-A68A-DD1791B4A57B}" type="slidenum">
              <a:rPr lang="zh-CN" altLang="en-US" smtClean="0"/>
            </a:fld>
            <a:endParaRPr lang="zh-CN" altLang="en-US"/>
          </a:p>
        </p:txBody>
      </p:sp>
      <p:sp>
        <p:nvSpPr>
          <p:cNvPr id="15" name="矩形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p:titleStyle>
    <p:bodyStyle>
      <a:lvl1pPr marL="365760" indent="-283210" algn="l" rtl="0" eaLnBrk="1" latinLnBrk="0" hangingPunct="1">
        <a:lnSpc>
          <a:spcPct val="100000"/>
        </a:lnSpc>
        <a:spcBef>
          <a:spcPts val="600"/>
        </a:spcBef>
        <a:buClr>
          <a:schemeClr val="accent1"/>
        </a:buClr>
        <a:buSzPct val="80000"/>
        <a:buFont typeface="Wingdings 2" panose="05020102010507070707"/>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panose="05020102010507070707"/>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panose="05020102010507070707"/>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panose="05020102010507070707"/>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14.xml"/><Relationship Id="rId5" Type="http://schemas.openxmlformats.org/officeDocument/2006/relationships/tags" Target="../tags/tag613.xml"/><Relationship Id="rId4" Type="http://schemas.openxmlformats.org/officeDocument/2006/relationships/tags" Target="../tags/tag612.xml"/><Relationship Id="rId3" Type="http://schemas.openxmlformats.org/officeDocument/2006/relationships/tags" Target="../tags/tag611.xml"/><Relationship Id="rId2" Type="http://schemas.openxmlformats.org/officeDocument/2006/relationships/image" Target="../media/image19.png"/><Relationship Id="rId1" Type="http://schemas.openxmlformats.org/officeDocument/2006/relationships/tags" Target="../tags/tag610.xml"/></Relationships>
</file>

<file path=ppt/slides/_rels/slide10.xml.rels><?xml version="1.0" encoding="UTF-8" standalone="yes"?>
<Relationships xmlns="http://schemas.openxmlformats.org/package/2006/relationships"><Relationship Id="rId9" Type="http://schemas.openxmlformats.org/officeDocument/2006/relationships/tags" Target="../tags/tag667.xml"/><Relationship Id="rId8" Type="http://schemas.openxmlformats.org/officeDocument/2006/relationships/tags" Target="../tags/tag666.xml"/><Relationship Id="rId7" Type="http://schemas.openxmlformats.org/officeDocument/2006/relationships/tags" Target="../tags/tag665.xml"/><Relationship Id="rId6" Type="http://schemas.openxmlformats.org/officeDocument/2006/relationships/tags" Target="../tags/tag664.xml"/><Relationship Id="rId5" Type="http://schemas.openxmlformats.org/officeDocument/2006/relationships/tags" Target="../tags/tag663.xml"/><Relationship Id="rId4" Type="http://schemas.openxmlformats.org/officeDocument/2006/relationships/tags" Target="../tags/tag662.xml"/><Relationship Id="rId3" Type="http://schemas.openxmlformats.org/officeDocument/2006/relationships/tags" Target="../tags/tag661.xml"/><Relationship Id="rId23" Type="http://schemas.openxmlformats.org/officeDocument/2006/relationships/slideLayout" Target="../slideLayouts/slideLayout12.xml"/><Relationship Id="rId22" Type="http://schemas.openxmlformats.org/officeDocument/2006/relationships/tags" Target="../tags/tag680.xml"/><Relationship Id="rId21" Type="http://schemas.openxmlformats.org/officeDocument/2006/relationships/tags" Target="../tags/tag679.xml"/><Relationship Id="rId20" Type="http://schemas.openxmlformats.org/officeDocument/2006/relationships/tags" Target="../tags/tag678.xml"/><Relationship Id="rId2" Type="http://schemas.openxmlformats.org/officeDocument/2006/relationships/tags" Target="../tags/tag660.xml"/><Relationship Id="rId19" Type="http://schemas.openxmlformats.org/officeDocument/2006/relationships/tags" Target="../tags/tag677.xml"/><Relationship Id="rId18" Type="http://schemas.openxmlformats.org/officeDocument/2006/relationships/tags" Target="../tags/tag676.xml"/><Relationship Id="rId17" Type="http://schemas.openxmlformats.org/officeDocument/2006/relationships/tags" Target="../tags/tag675.xml"/><Relationship Id="rId16" Type="http://schemas.openxmlformats.org/officeDocument/2006/relationships/tags" Target="../tags/tag674.xml"/><Relationship Id="rId15" Type="http://schemas.openxmlformats.org/officeDocument/2006/relationships/tags" Target="../tags/tag673.xml"/><Relationship Id="rId14" Type="http://schemas.openxmlformats.org/officeDocument/2006/relationships/tags" Target="../tags/tag672.xml"/><Relationship Id="rId13" Type="http://schemas.openxmlformats.org/officeDocument/2006/relationships/tags" Target="../tags/tag671.xml"/><Relationship Id="rId12" Type="http://schemas.openxmlformats.org/officeDocument/2006/relationships/tags" Target="../tags/tag670.xml"/><Relationship Id="rId11" Type="http://schemas.openxmlformats.org/officeDocument/2006/relationships/tags" Target="../tags/tag669.xml"/><Relationship Id="rId10" Type="http://schemas.openxmlformats.org/officeDocument/2006/relationships/tags" Target="../tags/tag668.xml"/><Relationship Id="rId1" Type="http://schemas.openxmlformats.org/officeDocument/2006/relationships/tags" Target="../tags/tag659.xml"/></Relationships>
</file>

<file path=ppt/slides/_rels/slide11.xml.rels><?xml version="1.0" encoding="UTF-8" standalone="yes"?>
<Relationships xmlns="http://schemas.openxmlformats.org/package/2006/relationships"><Relationship Id="rId9" Type="http://schemas.openxmlformats.org/officeDocument/2006/relationships/tags" Target="../tags/tag688.xml"/><Relationship Id="rId8" Type="http://schemas.openxmlformats.org/officeDocument/2006/relationships/tags" Target="../tags/tag687.xml"/><Relationship Id="rId7" Type="http://schemas.openxmlformats.org/officeDocument/2006/relationships/image" Target="../media/image25.jpeg"/><Relationship Id="rId6" Type="http://schemas.openxmlformats.org/officeDocument/2006/relationships/tags" Target="../tags/tag686.xml"/><Relationship Id="rId5" Type="http://schemas.openxmlformats.org/officeDocument/2006/relationships/tags" Target="../tags/tag685.xml"/><Relationship Id="rId4" Type="http://schemas.openxmlformats.org/officeDocument/2006/relationships/tags" Target="../tags/tag684.xml"/><Relationship Id="rId3" Type="http://schemas.openxmlformats.org/officeDocument/2006/relationships/tags" Target="../tags/tag683.xml"/><Relationship Id="rId2" Type="http://schemas.openxmlformats.org/officeDocument/2006/relationships/tags" Target="../tags/tag682.xml"/><Relationship Id="rId10" Type="http://schemas.openxmlformats.org/officeDocument/2006/relationships/slideLayout" Target="../slideLayouts/slideLayout12.xml"/><Relationship Id="rId1" Type="http://schemas.openxmlformats.org/officeDocument/2006/relationships/tags" Target="../tags/tag681.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93.xml"/><Relationship Id="rId5" Type="http://schemas.openxmlformats.org/officeDocument/2006/relationships/image" Target="../media/image26.jpeg"/><Relationship Id="rId4" Type="http://schemas.openxmlformats.org/officeDocument/2006/relationships/tags" Target="../tags/tag692.xml"/><Relationship Id="rId3" Type="http://schemas.openxmlformats.org/officeDocument/2006/relationships/tags" Target="../tags/tag691.xml"/><Relationship Id="rId2" Type="http://schemas.openxmlformats.org/officeDocument/2006/relationships/tags" Target="../tags/tag690.xml"/><Relationship Id="rId1" Type="http://schemas.openxmlformats.org/officeDocument/2006/relationships/tags" Target="../tags/tag689.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698.xml"/><Relationship Id="rId5" Type="http://schemas.openxmlformats.org/officeDocument/2006/relationships/tags" Target="../tags/tag697.xml"/><Relationship Id="rId4" Type="http://schemas.openxmlformats.org/officeDocument/2006/relationships/image" Target="../media/image27.png"/><Relationship Id="rId3" Type="http://schemas.openxmlformats.org/officeDocument/2006/relationships/tags" Target="../tags/tag696.xml"/><Relationship Id="rId2" Type="http://schemas.openxmlformats.org/officeDocument/2006/relationships/tags" Target="../tags/tag695.xml"/><Relationship Id="rId1" Type="http://schemas.openxmlformats.org/officeDocument/2006/relationships/tags" Target="../tags/tag694.xml"/></Relationships>
</file>

<file path=ppt/slides/_rels/slide14.xml.rels><?xml version="1.0" encoding="UTF-8" standalone="yes"?>
<Relationships xmlns="http://schemas.openxmlformats.org/package/2006/relationships"><Relationship Id="rId9" Type="http://schemas.openxmlformats.org/officeDocument/2006/relationships/tags" Target="../tags/tag707.xml"/><Relationship Id="rId8" Type="http://schemas.openxmlformats.org/officeDocument/2006/relationships/tags" Target="../tags/tag706.xml"/><Relationship Id="rId7" Type="http://schemas.openxmlformats.org/officeDocument/2006/relationships/tags" Target="../tags/tag705.xml"/><Relationship Id="rId6" Type="http://schemas.openxmlformats.org/officeDocument/2006/relationships/tags" Target="../tags/tag704.xml"/><Relationship Id="rId5" Type="http://schemas.openxmlformats.org/officeDocument/2006/relationships/tags" Target="../tags/tag703.xml"/><Relationship Id="rId4" Type="http://schemas.openxmlformats.org/officeDocument/2006/relationships/tags" Target="../tags/tag702.xml"/><Relationship Id="rId3" Type="http://schemas.openxmlformats.org/officeDocument/2006/relationships/tags" Target="../tags/tag701.xml"/><Relationship Id="rId2" Type="http://schemas.openxmlformats.org/officeDocument/2006/relationships/tags" Target="../tags/tag700.xml"/><Relationship Id="rId16" Type="http://schemas.openxmlformats.org/officeDocument/2006/relationships/slideLayout" Target="../slideLayouts/slideLayout12.xml"/><Relationship Id="rId15" Type="http://schemas.openxmlformats.org/officeDocument/2006/relationships/tags" Target="../tags/tag712.xml"/><Relationship Id="rId14" Type="http://schemas.openxmlformats.org/officeDocument/2006/relationships/image" Target="../media/image28.jpeg"/><Relationship Id="rId13" Type="http://schemas.openxmlformats.org/officeDocument/2006/relationships/tags" Target="../tags/tag711.xml"/><Relationship Id="rId12" Type="http://schemas.openxmlformats.org/officeDocument/2006/relationships/tags" Target="../tags/tag710.xml"/><Relationship Id="rId11" Type="http://schemas.openxmlformats.org/officeDocument/2006/relationships/tags" Target="../tags/tag709.xml"/><Relationship Id="rId10" Type="http://schemas.openxmlformats.org/officeDocument/2006/relationships/tags" Target="../tags/tag708.xml"/><Relationship Id="rId1" Type="http://schemas.openxmlformats.org/officeDocument/2006/relationships/tags" Target="../tags/tag69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713.xml"/><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718.xml"/><Relationship Id="rId5" Type="http://schemas.openxmlformats.org/officeDocument/2006/relationships/tags" Target="../tags/tag717.xml"/><Relationship Id="rId4" Type="http://schemas.openxmlformats.org/officeDocument/2006/relationships/tags" Target="../tags/tag716.xml"/><Relationship Id="rId3" Type="http://schemas.openxmlformats.org/officeDocument/2006/relationships/tags" Target="../tags/tag715.xml"/><Relationship Id="rId2" Type="http://schemas.openxmlformats.org/officeDocument/2006/relationships/image" Target="../media/image31.png"/><Relationship Id="rId1" Type="http://schemas.openxmlformats.org/officeDocument/2006/relationships/tags" Target="../tags/tag7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19.xml"/><Relationship Id="rId1" Type="http://schemas.openxmlformats.org/officeDocument/2006/relationships/image" Target="../media/image3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18.xml"/><Relationship Id="rId4" Type="http://schemas.openxmlformats.org/officeDocument/2006/relationships/tags" Target="../tags/tag617.xml"/><Relationship Id="rId3" Type="http://schemas.openxmlformats.org/officeDocument/2006/relationships/tags" Target="../tags/tag616.xml"/><Relationship Id="rId2" Type="http://schemas.openxmlformats.org/officeDocument/2006/relationships/image" Target="../media/image19.png"/><Relationship Id="rId1" Type="http://schemas.openxmlformats.org/officeDocument/2006/relationships/tags" Target="../tags/tag61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35.jpe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725.xml"/><Relationship Id="rId6" Type="http://schemas.openxmlformats.org/officeDocument/2006/relationships/tags" Target="../tags/tag724.xml"/><Relationship Id="rId5" Type="http://schemas.openxmlformats.org/officeDocument/2006/relationships/tags" Target="../tags/tag723.xml"/><Relationship Id="rId4" Type="http://schemas.openxmlformats.org/officeDocument/2006/relationships/image" Target="../media/image37.png"/><Relationship Id="rId3" Type="http://schemas.openxmlformats.org/officeDocument/2006/relationships/tags" Target="../tags/tag722.xml"/><Relationship Id="rId2" Type="http://schemas.openxmlformats.org/officeDocument/2006/relationships/tags" Target="../tags/tag721.xml"/><Relationship Id="rId1" Type="http://schemas.openxmlformats.org/officeDocument/2006/relationships/tags" Target="../tags/tag7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6.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7.xml"/><Relationship Id="rId1" Type="http://schemas.openxmlformats.org/officeDocument/2006/relationships/image" Target="../media/image39.jpeg"/></Relationships>
</file>

<file path=ppt/slides/_rels/slide25.xml.rels><?xml version="1.0" encoding="UTF-8" standalone="yes"?>
<Relationships xmlns="http://schemas.openxmlformats.org/package/2006/relationships"><Relationship Id="rId9" Type="http://schemas.openxmlformats.org/officeDocument/2006/relationships/tags" Target="../tags/tag734.xml"/><Relationship Id="rId8" Type="http://schemas.openxmlformats.org/officeDocument/2006/relationships/tags" Target="../tags/tag733.xml"/><Relationship Id="rId7" Type="http://schemas.openxmlformats.org/officeDocument/2006/relationships/image" Target="../media/image41.jpeg"/><Relationship Id="rId6" Type="http://schemas.openxmlformats.org/officeDocument/2006/relationships/tags" Target="../tags/tag732.xml"/><Relationship Id="rId5" Type="http://schemas.openxmlformats.org/officeDocument/2006/relationships/image" Target="../media/image40.jpeg"/><Relationship Id="rId4" Type="http://schemas.openxmlformats.org/officeDocument/2006/relationships/tags" Target="../tags/tag731.xml"/><Relationship Id="rId3" Type="http://schemas.openxmlformats.org/officeDocument/2006/relationships/tags" Target="../tags/tag730.xml"/><Relationship Id="rId2" Type="http://schemas.openxmlformats.org/officeDocument/2006/relationships/tags" Target="../tags/tag729.xml"/><Relationship Id="rId11" Type="http://schemas.openxmlformats.org/officeDocument/2006/relationships/slideLayout" Target="../slideLayouts/slideLayout2.xml"/><Relationship Id="rId10" Type="http://schemas.openxmlformats.org/officeDocument/2006/relationships/tags" Target="../tags/tag735.xml"/><Relationship Id="rId1" Type="http://schemas.openxmlformats.org/officeDocument/2006/relationships/tags" Target="../tags/tag72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hyperlink" Target="http://baike.baidu.com/view/1153.htm" TargetMode="External"/><Relationship Id="rId4" Type="http://schemas.openxmlformats.org/officeDocument/2006/relationships/hyperlink" Target="http://baike.baidu.com/view/15296.htm" TargetMode="External"/><Relationship Id="rId3" Type="http://schemas.openxmlformats.org/officeDocument/2006/relationships/hyperlink" Target="http://baike.baidu.com/view/4277.htm" TargetMode="External"/><Relationship Id="rId2" Type="http://schemas.openxmlformats.org/officeDocument/2006/relationships/hyperlink" Target="http://baike.baidu.com/view/2154.htm" TargetMode="External"/><Relationship Id="rId1" Type="http://schemas.openxmlformats.org/officeDocument/2006/relationships/hyperlink" Target="http://baike.baidu.com/view/26335.htm"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jpeg"/></Relationships>
</file>

<file path=ppt/slides/_rels/slide29.xml.rels><?xml version="1.0" encoding="UTF-8" standalone="yes"?>
<Relationships xmlns="http://schemas.openxmlformats.org/package/2006/relationships"><Relationship Id="rId9" Type="http://schemas.openxmlformats.org/officeDocument/2006/relationships/tags" Target="../tags/tag741.xml"/><Relationship Id="rId8" Type="http://schemas.openxmlformats.org/officeDocument/2006/relationships/image" Target="../media/image48.jpeg"/><Relationship Id="rId7" Type="http://schemas.openxmlformats.org/officeDocument/2006/relationships/tags" Target="../tags/tag740.xml"/><Relationship Id="rId6" Type="http://schemas.openxmlformats.org/officeDocument/2006/relationships/image" Target="../media/image47.jpeg"/><Relationship Id="rId5" Type="http://schemas.openxmlformats.org/officeDocument/2006/relationships/tags" Target="../tags/tag739.xml"/><Relationship Id="rId4" Type="http://schemas.openxmlformats.org/officeDocument/2006/relationships/image" Target="../media/image46.jpeg"/><Relationship Id="rId3" Type="http://schemas.openxmlformats.org/officeDocument/2006/relationships/tags" Target="../tags/tag738.xml"/><Relationship Id="rId2" Type="http://schemas.openxmlformats.org/officeDocument/2006/relationships/tags" Target="../tags/tag737.xml"/><Relationship Id="rId10" Type="http://schemas.openxmlformats.org/officeDocument/2006/relationships/slideLayout" Target="../slideLayouts/slideLayout2.xml"/><Relationship Id="rId1" Type="http://schemas.openxmlformats.org/officeDocument/2006/relationships/tags" Target="../tags/tag736.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622.xml"/><Relationship Id="rId4" Type="http://schemas.openxmlformats.org/officeDocument/2006/relationships/tags" Target="../tags/tag621.xml"/><Relationship Id="rId3" Type="http://schemas.openxmlformats.org/officeDocument/2006/relationships/tags" Target="../tags/tag620.xml"/><Relationship Id="rId2" Type="http://schemas.openxmlformats.org/officeDocument/2006/relationships/image" Target="../media/image19.png"/><Relationship Id="rId1" Type="http://schemas.openxmlformats.org/officeDocument/2006/relationships/tags" Target="../tags/tag619.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image" Target="../media/image4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jpe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0.jpeg"/><Relationship Id="rId7" Type="http://schemas.openxmlformats.org/officeDocument/2006/relationships/tags" Target="../tags/tag745.xml"/><Relationship Id="rId6" Type="http://schemas.openxmlformats.org/officeDocument/2006/relationships/image" Target="../media/image59.jpeg"/><Relationship Id="rId5" Type="http://schemas.openxmlformats.org/officeDocument/2006/relationships/tags" Target="../tags/tag744.xml"/><Relationship Id="rId4" Type="http://schemas.openxmlformats.org/officeDocument/2006/relationships/image" Target="../media/image58.jpeg"/><Relationship Id="rId3" Type="http://schemas.openxmlformats.org/officeDocument/2006/relationships/tags" Target="../tags/tag743.xml"/><Relationship Id="rId2" Type="http://schemas.openxmlformats.org/officeDocument/2006/relationships/image" Target="../media/image57.jpeg"/><Relationship Id="rId1" Type="http://schemas.openxmlformats.org/officeDocument/2006/relationships/tags" Target="../tags/tag742.xml"/></Relationships>
</file>

<file path=ppt/slides/_rels/slide34.xml.rels><?xml version="1.0" encoding="UTF-8" standalone="yes"?>
<Relationships xmlns="http://schemas.openxmlformats.org/package/2006/relationships"><Relationship Id="rId9" Type="http://schemas.openxmlformats.org/officeDocument/2006/relationships/image" Target="../media/image64.jpeg"/><Relationship Id="rId8" Type="http://schemas.openxmlformats.org/officeDocument/2006/relationships/tags" Target="../tags/tag750.xml"/><Relationship Id="rId7" Type="http://schemas.openxmlformats.org/officeDocument/2006/relationships/image" Target="../media/image63.jpeg"/><Relationship Id="rId6" Type="http://schemas.openxmlformats.org/officeDocument/2006/relationships/tags" Target="../tags/tag749.xml"/><Relationship Id="rId5" Type="http://schemas.openxmlformats.org/officeDocument/2006/relationships/image" Target="../media/image62.jpeg"/><Relationship Id="rId4" Type="http://schemas.openxmlformats.org/officeDocument/2006/relationships/tags" Target="../tags/tag748.xml"/><Relationship Id="rId3" Type="http://schemas.openxmlformats.org/officeDocument/2006/relationships/image" Target="../media/image61.jpeg"/><Relationship Id="rId2" Type="http://schemas.openxmlformats.org/officeDocument/2006/relationships/tags" Target="../tags/tag747.xml"/><Relationship Id="rId12" Type="http://schemas.openxmlformats.org/officeDocument/2006/relationships/slideLayout" Target="../slideLayouts/slideLayout12.xml"/><Relationship Id="rId11" Type="http://schemas.openxmlformats.org/officeDocument/2006/relationships/tags" Target="../tags/tag752.xml"/><Relationship Id="rId10" Type="http://schemas.openxmlformats.org/officeDocument/2006/relationships/tags" Target="../tags/tag751.xml"/><Relationship Id="rId1" Type="http://schemas.openxmlformats.org/officeDocument/2006/relationships/tags" Target="../tags/tag74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36.xml.rels><?xml version="1.0" encoding="UTF-8" standalone="yes"?>
<Relationships xmlns="http://schemas.openxmlformats.org/package/2006/relationships"><Relationship Id="rId9" Type="http://schemas.openxmlformats.org/officeDocument/2006/relationships/tags" Target="../tags/tag759.xml"/><Relationship Id="rId8" Type="http://schemas.openxmlformats.org/officeDocument/2006/relationships/image" Target="../media/image67.jpeg"/><Relationship Id="rId7" Type="http://schemas.openxmlformats.org/officeDocument/2006/relationships/tags" Target="../tags/tag758.xml"/><Relationship Id="rId6" Type="http://schemas.openxmlformats.org/officeDocument/2006/relationships/image" Target="../media/image66.jpeg"/><Relationship Id="rId5" Type="http://schemas.openxmlformats.org/officeDocument/2006/relationships/tags" Target="../tags/tag757.xml"/><Relationship Id="rId4" Type="http://schemas.openxmlformats.org/officeDocument/2006/relationships/tags" Target="../tags/tag756.xml"/><Relationship Id="rId3" Type="http://schemas.openxmlformats.org/officeDocument/2006/relationships/tags" Target="../tags/tag755.xml"/><Relationship Id="rId2" Type="http://schemas.openxmlformats.org/officeDocument/2006/relationships/tags" Target="../tags/tag754.xml"/><Relationship Id="rId10" Type="http://schemas.openxmlformats.org/officeDocument/2006/relationships/slideLayout" Target="../slideLayouts/slideLayout2.xml"/><Relationship Id="rId1" Type="http://schemas.openxmlformats.org/officeDocument/2006/relationships/tags" Target="../tags/tag753.xml"/></Relationships>
</file>

<file path=ppt/slides/_rels/slide37.xml.rels><?xml version="1.0" encoding="UTF-8" standalone="yes"?>
<Relationships xmlns="http://schemas.openxmlformats.org/package/2006/relationships"><Relationship Id="rId9" Type="http://schemas.openxmlformats.org/officeDocument/2006/relationships/tags" Target="../tags/tag765.xml"/><Relationship Id="rId8" Type="http://schemas.openxmlformats.org/officeDocument/2006/relationships/tags" Target="../tags/tag764.xml"/><Relationship Id="rId7" Type="http://schemas.openxmlformats.org/officeDocument/2006/relationships/image" Target="../media/image70.jpeg"/><Relationship Id="rId6" Type="http://schemas.openxmlformats.org/officeDocument/2006/relationships/tags" Target="../tags/tag763.xml"/><Relationship Id="rId5" Type="http://schemas.openxmlformats.org/officeDocument/2006/relationships/image" Target="../media/image69.jpeg"/><Relationship Id="rId4" Type="http://schemas.openxmlformats.org/officeDocument/2006/relationships/tags" Target="../tags/tag762.xml"/><Relationship Id="rId3" Type="http://schemas.openxmlformats.org/officeDocument/2006/relationships/image" Target="../media/image68.jpeg"/><Relationship Id="rId2" Type="http://schemas.openxmlformats.org/officeDocument/2006/relationships/tags" Target="../tags/tag761.xml"/><Relationship Id="rId12" Type="http://schemas.openxmlformats.org/officeDocument/2006/relationships/slideLayout" Target="../slideLayouts/slideLayout7.xml"/><Relationship Id="rId11" Type="http://schemas.openxmlformats.org/officeDocument/2006/relationships/tags" Target="../tags/tag767.xml"/><Relationship Id="rId10" Type="http://schemas.openxmlformats.org/officeDocument/2006/relationships/tags" Target="../tags/tag766.xml"/><Relationship Id="rId1" Type="http://schemas.openxmlformats.org/officeDocument/2006/relationships/tags" Target="../tags/tag760.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39.xml.rels><?xml version="1.0" encoding="UTF-8" standalone="yes"?>
<Relationships xmlns="http://schemas.openxmlformats.org/package/2006/relationships"><Relationship Id="rId9" Type="http://schemas.openxmlformats.org/officeDocument/2006/relationships/tags" Target="../tags/tag774.xml"/><Relationship Id="rId8" Type="http://schemas.openxmlformats.org/officeDocument/2006/relationships/image" Target="../media/image73.jpeg"/><Relationship Id="rId7" Type="http://schemas.openxmlformats.org/officeDocument/2006/relationships/tags" Target="../tags/tag773.xml"/><Relationship Id="rId6" Type="http://schemas.openxmlformats.org/officeDocument/2006/relationships/image" Target="../media/image72.jpeg"/><Relationship Id="rId5" Type="http://schemas.openxmlformats.org/officeDocument/2006/relationships/tags" Target="../tags/tag772.xml"/><Relationship Id="rId4" Type="http://schemas.openxmlformats.org/officeDocument/2006/relationships/tags" Target="../tags/tag771.xml"/><Relationship Id="rId3" Type="http://schemas.openxmlformats.org/officeDocument/2006/relationships/tags" Target="../tags/tag770.xml"/><Relationship Id="rId2" Type="http://schemas.openxmlformats.org/officeDocument/2006/relationships/tags" Target="../tags/tag769.xml"/><Relationship Id="rId10" Type="http://schemas.openxmlformats.org/officeDocument/2006/relationships/slideLayout" Target="../slideLayouts/slideLayout7.xml"/><Relationship Id="rId1" Type="http://schemas.openxmlformats.org/officeDocument/2006/relationships/tags" Target="../tags/tag768.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26.xml"/><Relationship Id="rId5" Type="http://schemas.openxmlformats.org/officeDocument/2006/relationships/tags" Target="../tags/tag625.xml"/><Relationship Id="rId4" Type="http://schemas.openxmlformats.org/officeDocument/2006/relationships/image" Target="../media/image21.png"/><Relationship Id="rId3" Type="http://schemas.openxmlformats.org/officeDocument/2006/relationships/tags" Target="../tags/tag624.xml"/><Relationship Id="rId2" Type="http://schemas.openxmlformats.org/officeDocument/2006/relationships/image" Target="../media/image20.png"/><Relationship Id="rId1" Type="http://schemas.openxmlformats.org/officeDocument/2006/relationships/tags" Target="../tags/tag623.xml"/></Relationships>
</file>

<file path=ppt/slides/_rels/slide40.xml.rels><?xml version="1.0" encoding="UTF-8" standalone="yes"?>
<Relationships xmlns="http://schemas.openxmlformats.org/package/2006/relationships"><Relationship Id="rId9" Type="http://schemas.openxmlformats.org/officeDocument/2006/relationships/tags" Target="../tags/tag781.xml"/><Relationship Id="rId8" Type="http://schemas.openxmlformats.org/officeDocument/2006/relationships/image" Target="../media/image75.jpeg"/><Relationship Id="rId7" Type="http://schemas.openxmlformats.org/officeDocument/2006/relationships/tags" Target="../tags/tag780.xml"/><Relationship Id="rId6" Type="http://schemas.openxmlformats.org/officeDocument/2006/relationships/image" Target="../media/image74.jpeg"/><Relationship Id="rId5" Type="http://schemas.openxmlformats.org/officeDocument/2006/relationships/tags" Target="../tags/tag779.xml"/><Relationship Id="rId4" Type="http://schemas.openxmlformats.org/officeDocument/2006/relationships/tags" Target="../tags/tag778.xml"/><Relationship Id="rId3" Type="http://schemas.openxmlformats.org/officeDocument/2006/relationships/tags" Target="../tags/tag777.xml"/><Relationship Id="rId2" Type="http://schemas.openxmlformats.org/officeDocument/2006/relationships/tags" Target="../tags/tag776.xml"/><Relationship Id="rId14" Type="http://schemas.openxmlformats.org/officeDocument/2006/relationships/slideLayout" Target="../slideLayouts/slideLayout2.xml"/><Relationship Id="rId13" Type="http://schemas.openxmlformats.org/officeDocument/2006/relationships/tags" Target="../tags/tag783.xml"/><Relationship Id="rId12" Type="http://schemas.openxmlformats.org/officeDocument/2006/relationships/image" Target="../media/image77.jpeg"/><Relationship Id="rId11" Type="http://schemas.openxmlformats.org/officeDocument/2006/relationships/tags" Target="../tags/tag782.xml"/><Relationship Id="rId10" Type="http://schemas.openxmlformats.org/officeDocument/2006/relationships/image" Target="../media/image76.jpeg"/><Relationship Id="rId1" Type="http://schemas.openxmlformats.org/officeDocument/2006/relationships/tags" Target="../tags/tag77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2.xml.rels><?xml version="1.0" encoding="UTF-8" standalone="yes"?>
<Relationships xmlns="http://schemas.openxmlformats.org/package/2006/relationships"><Relationship Id="rId9" Type="http://schemas.openxmlformats.org/officeDocument/2006/relationships/image" Target="../media/image81.jpeg"/><Relationship Id="rId8" Type="http://schemas.openxmlformats.org/officeDocument/2006/relationships/tags" Target="../tags/tag789.xml"/><Relationship Id="rId7" Type="http://schemas.openxmlformats.org/officeDocument/2006/relationships/image" Target="../media/image80.jpeg"/><Relationship Id="rId6" Type="http://schemas.openxmlformats.org/officeDocument/2006/relationships/tags" Target="../tags/tag788.xml"/><Relationship Id="rId5" Type="http://schemas.openxmlformats.org/officeDocument/2006/relationships/image" Target="../media/image79.jpeg"/><Relationship Id="rId4" Type="http://schemas.openxmlformats.org/officeDocument/2006/relationships/tags" Target="../tags/tag787.xml"/><Relationship Id="rId3" Type="http://schemas.openxmlformats.org/officeDocument/2006/relationships/tags" Target="../tags/tag786.xml"/><Relationship Id="rId2" Type="http://schemas.openxmlformats.org/officeDocument/2006/relationships/tags" Target="../tags/tag785.xml"/><Relationship Id="rId13" Type="http://schemas.openxmlformats.org/officeDocument/2006/relationships/slideLayout" Target="../slideLayouts/slideLayout7.xml"/><Relationship Id="rId12" Type="http://schemas.openxmlformats.org/officeDocument/2006/relationships/tags" Target="../tags/tag791.xml"/><Relationship Id="rId11" Type="http://schemas.openxmlformats.org/officeDocument/2006/relationships/image" Target="../media/image82.jpeg"/><Relationship Id="rId10" Type="http://schemas.openxmlformats.org/officeDocument/2006/relationships/tags" Target="../tags/tag790.xml"/><Relationship Id="rId1" Type="http://schemas.openxmlformats.org/officeDocument/2006/relationships/tags" Target="../tags/tag784.xml"/></Relationships>
</file>

<file path=ppt/slides/_rels/slide43.xml.rels><?xml version="1.0" encoding="UTF-8" standalone="yes"?>
<Relationships xmlns="http://schemas.openxmlformats.org/package/2006/relationships"><Relationship Id="rId9" Type="http://schemas.openxmlformats.org/officeDocument/2006/relationships/tags" Target="../tags/tag797.xml"/><Relationship Id="rId8" Type="http://schemas.openxmlformats.org/officeDocument/2006/relationships/image" Target="../media/image85.jpeg"/><Relationship Id="rId7" Type="http://schemas.openxmlformats.org/officeDocument/2006/relationships/tags" Target="../tags/tag796.xml"/><Relationship Id="rId6" Type="http://schemas.openxmlformats.org/officeDocument/2006/relationships/image" Target="../media/image84.jpeg"/><Relationship Id="rId5" Type="http://schemas.openxmlformats.org/officeDocument/2006/relationships/tags" Target="../tags/tag795.xml"/><Relationship Id="rId4" Type="http://schemas.openxmlformats.org/officeDocument/2006/relationships/image" Target="../media/image83.jpeg"/><Relationship Id="rId3" Type="http://schemas.openxmlformats.org/officeDocument/2006/relationships/tags" Target="../tags/tag794.xml"/><Relationship Id="rId2" Type="http://schemas.openxmlformats.org/officeDocument/2006/relationships/tags" Target="../tags/tag793.xml"/><Relationship Id="rId12" Type="http://schemas.openxmlformats.org/officeDocument/2006/relationships/slideLayout" Target="../slideLayouts/slideLayout2.xml"/><Relationship Id="rId11" Type="http://schemas.openxmlformats.org/officeDocument/2006/relationships/tags" Target="../tags/tag798.xml"/><Relationship Id="rId10" Type="http://schemas.openxmlformats.org/officeDocument/2006/relationships/image" Target="../media/image86.jpeg"/><Relationship Id="rId1" Type="http://schemas.openxmlformats.org/officeDocument/2006/relationships/tags" Target="../tags/tag792.xml"/></Relationships>
</file>

<file path=ppt/slides/_rels/slide44.xml.rels><?xml version="1.0" encoding="UTF-8" standalone="yes"?>
<Relationships xmlns="http://schemas.openxmlformats.org/package/2006/relationships"><Relationship Id="rId9" Type="http://schemas.openxmlformats.org/officeDocument/2006/relationships/tags" Target="../tags/tag804.xml"/><Relationship Id="rId8" Type="http://schemas.openxmlformats.org/officeDocument/2006/relationships/image" Target="../media/image89.jpeg"/><Relationship Id="rId7" Type="http://schemas.openxmlformats.org/officeDocument/2006/relationships/tags" Target="../tags/tag803.xml"/><Relationship Id="rId6" Type="http://schemas.openxmlformats.org/officeDocument/2006/relationships/image" Target="../media/image88.jpeg"/><Relationship Id="rId5" Type="http://schemas.openxmlformats.org/officeDocument/2006/relationships/tags" Target="../tags/tag802.xml"/><Relationship Id="rId4" Type="http://schemas.openxmlformats.org/officeDocument/2006/relationships/image" Target="../media/image87.jpeg"/><Relationship Id="rId3" Type="http://schemas.openxmlformats.org/officeDocument/2006/relationships/tags" Target="../tags/tag801.xml"/><Relationship Id="rId2" Type="http://schemas.openxmlformats.org/officeDocument/2006/relationships/tags" Target="../tags/tag800.xml"/><Relationship Id="rId14" Type="http://schemas.openxmlformats.org/officeDocument/2006/relationships/slideLayout" Target="../slideLayouts/slideLayout2.xml"/><Relationship Id="rId13" Type="http://schemas.openxmlformats.org/officeDocument/2006/relationships/tags" Target="../tags/tag806.xml"/><Relationship Id="rId12" Type="http://schemas.openxmlformats.org/officeDocument/2006/relationships/image" Target="../media/image91.jpeg"/><Relationship Id="rId11" Type="http://schemas.openxmlformats.org/officeDocument/2006/relationships/tags" Target="../tags/tag805.xml"/><Relationship Id="rId10" Type="http://schemas.openxmlformats.org/officeDocument/2006/relationships/image" Target="../media/image90.jpeg"/><Relationship Id="rId1" Type="http://schemas.openxmlformats.org/officeDocument/2006/relationships/tags" Target="../tags/tag799.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image" Target="../media/image95.jpe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image" Target="../media/image99.jpe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tags" Target="../tags/tag810.xml"/><Relationship Id="rId3" Type="http://schemas.openxmlformats.org/officeDocument/2006/relationships/tags" Target="../tags/tag809.xml"/><Relationship Id="rId2" Type="http://schemas.openxmlformats.org/officeDocument/2006/relationships/tags" Target="../tags/tag808.xml"/><Relationship Id="rId1" Type="http://schemas.openxmlformats.org/officeDocument/2006/relationships/tags" Target="../tags/tag807.xml"/></Relationships>
</file>

<file path=ppt/slides/_rels/slide5.xml.rels><?xml version="1.0" encoding="UTF-8" standalone="yes"?>
<Relationships xmlns="http://schemas.openxmlformats.org/package/2006/relationships"><Relationship Id="rId9" Type="http://schemas.openxmlformats.org/officeDocument/2006/relationships/tags" Target="../tags/tag634.xml"/><Relationship Id="rId8" Type="http://schemas.openxmlformats.org/officeDocument/2006/relationships/tags" Target="../tags/tag633.xml"/><Relationship Id="rId7" Type="http://schemas.openxmlformats.org/officeDocument/2006/relationships/tags" Target="../tags/tag632.xml"/><Relationship Id="rId6" Type="http://schemas.openxmlformats.org/officeDocument/2006/relationships/tags" Target="../tags/tag631.xml"/><Relationship Id="rId5" Type="http://schemas.openxmlformats.org/officeDocument/2006/relationships/tags" Target="../tags/tag630.xml"/><Relationship Id="rId4" Type="http://schemas.openxmlformats.org/officeDocument/2006/relationships/tags" Target="../tags/tag629.xml"/><Relationship Id="rId3" Type="http://schemas.openxmlformats.org/officeDocument/2006/relationships/image" Target="../media/image22.png"/><Relationship Id="rId22" Type="http://schemas.openxmlformats.org/officeDocument/2006/relationships/slideLayout" Target="../slideLayouts/slideLayout1.xml"/><Relationship Id="rId21" Type="http://schemas.openxmlformats.org/officeDocument/2006/relationships/tags" Target="../tags/tag646.xml"/><Relationship Id="rId20" Type="http://schemas.openxmlformats.org/officeDocument/2006/relationships/tags" Target="../tags/tag645.xml"/><Relationship Id="rId2" Type="http://schemas.openxmlformats.org/officeDocument/2006/relationships/tags" Target="../tags/tag628.xml"/><Relationship Id="rId19" Type="http://schemas.openxmlformats.org/officeDocument/2006/relationships/tags" Target="../tags/tag644.xml"/><Relationship Id="rId18" Type="http://schemas.openxmlformats.org/officeDocument/2006/relationships/tags" Target="../tags/tag643.xml"/><Relationship Id="rId17" Type="http://schemas.openxmlformats.org/officeDocument/2006/relationships/tags" Target="../tags/tag642.xml"/><Relationship Id="rId16" Type="http://schemas.openxmlformats.org/officeDocument/2006/relationships/tags" Target="../tags/tag641.xml"/><Relationship Id="rId15" Type="http://schemas.openxmlformats.org/officeDocument/2006/relationships/tags" Target="../tags/tag640.xml"/><Relationship Id="rId14" Type="http://schemas.openxmlformats.org/officeDocument/2006/relationships/tags" Target="../tags/tag639.xml"/><Relationship Id="rId13" Type="http://schemas.openxmlformats.org/officeDocument/2006/relationships/tags" Target="../tags/tag638.xml"/><Relationship Id="rId12" Type="http://schemas.openxmlformats.org/officeDocument/2006/relationships/tags" Target="../tags/tag637.xml"/><Relationship Id="rId11" Type="http://schemas.openxmlformats.org/officeDocument/2006/relationships/tags" Target="../tags/tag636.xml"/><Relationship Id="rId10" Type="http://schemas.openxmlformats.org/officeDocument/2006/relationships/tags" Target="../tags/tag635.xml"/><Relationship Id="rId1" Type="http://schemas.openxmlformats.org/officeDocument/2006/relationships/tags" Target="../tags/tag627.xml"/></Relationships>
</file>

<file path=ppt/slides/_rels/slide50.xml.rels><?xml version="1.0" encoding="UTF-8" standalone="yes"?>
<Relationships xmlns="http://schemas.openxmlformats.org/package/2006/relationships"><Relationship Id="rId9" Type="http://schemas.openxmlformats.org/officeDocument/2006/relationships/tags" Target="../tags/tag819.xml"/><Relationship Id="rId8" Type="http://schemas.openxmlformats.org/officeDocument/2006/relationships/tags" Target="../tags/tag818.xml"/><Relationship Id="rId7" Type="http://schemas.openxmlformats.org/officeDocument/2006/relationships/tags" Target="../tags/tag817.xml"/><Relationship Id="rId6" Type="http://schemas.openxmlformats.org/officeDocument/2006/relationships/tags" Target="../tags/tag816.xml"/><Relationship Id="rId5" Type="http://schemas.openxmlformats.org/officeDocument/2006/relationships/tags" Target="../tags/tag815.xml"/><Relationship Id="rId4" Type="http://schemas.openxmlformats.org/officeDocument/2006/relationships/tags" Target="../tags/tag814.xml"/><Relationship Id="rId3" Type="http://schemas.openxmlformats.org/officeDocument/2006/relationships/tags" Target="../tags/tag813.xml"/><Relationship Id="rId2" Type="http://schemas.openxmlformats.org/officeDocument/2006/relationships/tags" Target="../tags/tag812.xml"/><Relationship Id="rId14" Type="http://schemas.openxmlformats.org/officeDocument/2006/relationships/slideLayout" Target="../slideLayouts/slideLayout20.xml"/><Relationship Id="rId13" Type="http://schemas.openxmlformats.org/officeDocument/2006/relationships/tags" Target="../tags/tag823.xml"/><Relationship Id="rId12" Type="http://schemas.openxmlformats.org/officeDocument/2006/relationships/tags" Target="../tags/tag822.xml"/><Relationship Id="rId11" Type="http://schemas.openxmlformats.org/officeDocument/2006/relationships/tags" Target="../tags/tag821.xml"/><Relationship Id="rId10" Type="http://schemas.openxmlformats.org/officeDocument/2006/relationships/tags" Target="../tags/tag820.xml"/><Relationship Id="rId1" Type="http://schemas.openxmlformats.org/officeDocument/2006/relationships/tags" Target="../tags/tag811.xml"/></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28.xml"/><Relationship Id="rId5" Type="http://schemas.openxmlformats.org/officeDocument/2006/relationships/image" Target="../media/image102.jpeg"/><Relationship Id="rId4" Type="http://schemas.openxmlformats.org/officeDocument/2006/relationships/tags" Target="../tags/tag827.xml"/><Relationship Id="rId3" Type="http://schemas.openxmlformats.org/officeDocument/2006/relationships/tags" Target="../tags/tag826.xml"/><Relationship Id="rId2" Type="http://schemas.openxmlformats.org/officeDocument/2006/relationships/tags" Target="../tags/tag825.xml"/><Relationship Id="rId1" Type="http://schemas.openxmlformats.org/officeDocument/2006/relationships/tags" Target="../tags/tag824.xml"/></Relationships>
</file>

<file path=ppt/slides/_rels/slide52.xml.rels><?xml version="1.0" encoding="UTF-8" standalone="yes"?>
<Relationships xmlns="http://schemas.openxmlformats.org/package/2006/relationships"><Relationship Id="rId9" Type="http://schemas.openxmlformats.org/officeDocument/2006/relationships/tags" Target="../tags/tag837.xml"/><Relationship Id="rId8" Type="http://schemas.openxmlformats.org/officeDocument/2006/relationships/tags" Target="../tags/tag836.xml"/><Relationship Id="rId7" Type="http://schemas.openxmlformats.org/officeDocument/2006/relationships/tags" Target="../tags/tag835.xml"/><Relationship Id="rId6" Type="http://schemas.openxmlformats.org/officeDocument/2006/relationships/tags" Target="../tags/tag834.xml"/><Relationship Id="rId5" Type="http://schemas.openxmlformats.org/officeDocument/2006/relationships/tags" Target="../tags/tag833.xml"/><Relationship Id="rId4" Type="http://schemas.openxmlformats.org/officeDocument/2006/relationships/tags" Target="../tags/tag832.xml"/><Relationship Id="rId3" Type="http://schemas.openxmlformats.org/officeDocument/2006/relationships/tags" Target="../tags/tag831.xml"/><Relationship Id="rId2" Type="http://schemas.openxmlformats.org/officeDocument/2006/relationships/tags" Target="../tags/tag830.xml"/><Relationship Id="rId13" Type="http://schemas.openxmlformats.org/officeDocument/2006/relationships/slideLayout" Target="../slideLayouts/slideLayout20.xml"/><Relationship Id="rId12" Type="http://schemas.openxmlformats.org/officeDocument/2006/relationships/tags" Target="../tags/tag839.xml"/><Relationship Id="rId11" Type="http://schemas.openxmlformats.org/officeDocument/2006/relationships/image" Target="../media/image103.jpeg"/><Relationship Id="rId10" Type="http://schemas.openxmlformats.org/officeDocument/2006/relationships/tags" Target="../tags/tag838.xml"/><Relationship Id="rId1" Type="http://schemas.openxmlformats.org/officeDocument/2006/relationships/tags" Target="../tags/tag829.xml"/></Relationships>
</file>

<file path=ppt/slides/_rels/slide53.xml.rels><?xml version="1.0" encoding="UTF-8" standalone="yes"?>
<Relationships xmlns="http://schemas.openxmlformats.org/package/2006/relationships"><Relationship Id="rId9" Type="http://schemas.openxmlformats.org/officeDocument/2006/relationships/tags" Target="../tags/tag848.xml"/><Relationship Id="rId8" Type="http://schemas.openxmlformats.org/officeDocument/2006/relationships/tags" Target="../tags/tag847.xml"/><Relationship Id="rId7" Type="http://schemas.openxmlformats.org/officeDocument/2006/relationships/tags" Target="../tags/tag846.xml"/><Relationship Id="rId6" Type="http://schemas.openxmlformats.org/officeDocument/2006/relationships/tags" Target="../tags/tag845.xml"/><Relationship Id="rId5" Type="http://schemas.openxmlformats.org/officeDocument/2006/relationships/tags" Target="../tags/tag844.xml"/><Relationship Id="rId4" Type="http://schemas.openxmlformats.org/officeDocument/2006/relationships/tags" Target="../tags/tag843.xml"/><Relationship Id="rId3" Type="http://schemas.openxmlformats.org/officeDocument/2006/relationships/tags" Target="../tags/tag842.xml"/><Relationship Id="rId2" Type="http://schemas.openxmlformats.org/officeDocument/2006/relationships/tags" Target="../tags/tag841.xml"/><Relationship Id="rId15" Type="http://schemas.openxmlformats.org/officeDocument/2006/relationships/slideLayout" Target="../slideLayouts/slideLayout20.xml"/><Relationship Id="rId14" Type="http://schemas.openxmlformats.org/officeDocument/2006/relationships/tags" Target="../tags/tag852.xml"/><Relationship Id="rId13" Type="http://schemas.openxmlformats.org/officeDocument/2006/relationships/image" Target="../media/image104.jpeg"/><Relationship Id="rId12" Type="http://schemas.openxmlformats.org/officeDocument/2006/relationships/tags" Target="../tags/tag851.xml"/><Relationship Id="rId11" Type="http://schemas.openxmlformats.org/officeDocument/2006/relationships/tags" Target="../tags/tag850.xml"/><Relationship Id="rId10" Type="http://schemas.openxmlformats.org/officeDocument/2006/relationships/tags" Target="../tags/tag849.xml"/><Relationship Id="rId1" Type="http://schemas.openxmlformats.org/officeDocument/2006/relationships/tags" Target="../tags/tag840.xml"/></Relationships>
</file>

<file path=ppt/slides/_rels/slide54.xml.rels><?xml version="1.0" encoding="UTF-8" standalone="yes"?>
<Relationships xmlns="http://schemas.openxmlformats.org/package/2006/relationships"><Relationship Id="rId9" Type="http://schemas.openxmlformats.org/officeDocument/2006/relationships/tags" Target="../tags/tag861.xml"/><Relationship Id="rId8" Type="http://schemas.openxmlformats.org/officeDocument/2006/relationships/tags" Target="../tags/tag860.xml"/><Relationship Id="rId7" Type="http://schemas.openxmlformats.org/officeDocument/2006/relationships/tags" Target="../tags/tag859.xml"/><Relationship Id="rId6" Type="http://schemas.openxmlformats.org/officeDocument/2006/relationships/tags" Target="../tags/tag858.xml"/><Relationship Id="rId5" Type="http://schemas.openxmlformats.org/officeDocument/2006/relationships/tags" Target="../tags/tag857.xml"/><Relationship Id="rId4" Type="http://schemas.openxmlformats.org/officeDocument/2006/relationships/tags" Target="../tags/tag856.xml"/><Relationship Id="rId3" Type="http://schemas.openxmlformats.org/officeDocument/2006/relationships/tags" Target="../tags/tag855.xml"/><Relationship Id="rId2" Type="http://schemas.openxmlformats.org/officeDocument/2006/relationships/tags" Target="../tags/tag854.xml"/><Relationship Id="rId16" Type="http://schemas.openxmlformats.org/officeDocument/2006/relationships/slideLayout" Target="../slideLayouts/slideLayout20.xml"/><Relationship Id="rId15" Type="http://schemas.openxmlformats.org/officeDocument/2006/relationships/tags" Target="../tags/tag866.xml"/><Relationship Id="rId14" Type="http://schemas.openxmlformats.org/officeDocument/2006/relationships/tags" Target="../tags/tag865.xml"/><Relationship Id="rId13" Type="http://schemas.openxmlformats.org/officeDocument/2006/relationships/image" Target="../media/image105.jpeg"/><Relationship Id="rId12" Type="http://schemas.openxmlformats.org/officeDocument/2006/relationships/tags" Target="../tags/tag864.xml"/><Relationship Id="rId11" Type="http://schemas.openxmlformats.org/officeDocument/2006/relationships/tags" Target="../tags/tag863.xml"/><Relationship Id="rId10" Type="http://schemas.openxmlformats.org/officeDocument/2006/relationships/tags" Target="../tags/tag862.xml"/><Relationship Id="rId1" Type="http://schemas.openxmlformats.org/officeDocument/2006/relationships/tags" Target="../tags/tag853.xml"/></Relationships>
</file>

<file path=ppt/slides/_rels/slide55.xml.rels><?xml version="1.0" encoding="UTF-8" standalone="yes"?>
<Relationships xmlns="http://schemas.openxmlformats.org/package/2006/relationships"><Relationship Id="rId9" Type="http://schemas.openxmlformats.org/officeDocument/2006/relationships/tags" Target="../tags/tag875.xml"/><Relationship Id="rId8" Type="http://schemas.openxmlformats.org/officeDocument/2006/relationships/tags" Target="../tags/tag874.xml"/><Relationship Id="rId7" Type="http://schemas.openxmlformats.org/officeDocument/2006/relationships/tags" Target="../tags/tag873.xml"/><Relationship Id="rId6" Type="http://schemas.openxmlformats.org/officeDocument/2006/relationships/tags" Target="../tags/tag872.xml"/><Relationship Id="rId5" Type="http://schemas.openxmlformats.org/officeDocument/2006/relationships/tags" Target="../tags/tag871.xml"/><Relationship Id="rId4" Type="http://schemas.openxmlformats.org/officeDocument/2006/relationships/tags" Target="../tags/tag870.xml"/><Relationship Id="rId3" Type="http://schemas.openxmlformats.org/officeDocument/2006/relationships/tags" Target="../tags/tag869.xml"/><Relationship Id="rId2" Type="http://schemas.openxmlformats.org/officeDocument/2006/relationships/tags" Target="../tags/tag868.xml"/><Relationship Id="rId13" Type="http://schemas.openxmlformats.org/officeDocument/2006/relationships/slideLayout" Target="../slideLayouts/slideLayout20.xml"/><Relationship Id="rId12" Type="http://schemas.openxmlformats.org/officeDocument/2006/relationships/tags" Target="../tags/tag877.xml"/><Relationship Id="rId11" Type="http://schemas.openxmlformats.org/officeDocument/2006/relationships/tags" Target="../tags/tag876.xml"/><Relationship Id="rId10" Type="http://schemas.openxmlformats.org/officeDocument/2006/relationships/image" Target="../media/image106.jpeg"/><Relationship Id="rId1" Type="http://schemas.openxmlformats.org/officeDocument/2006/relationships/tags" Target="../tags/tag867.xml"/></Relationships>
</file>

<file path=ppt/slides/_rels/slide56.xml.rels><?xml version="1.0" encoding="UTF-8" standalone="yes"?>
<Relationships xmlns="http://schemas.openxmlformats.org/package/2006/relationships"><Relationship Id="rId9" Type="http://schemas.openxmlformats.org/officeDocument/2006/relationships/tags" Target="../tags/tag885.xml"/><Relationship Id="rId8" Type="http://schemas.openxmlformats.org/officeDocument/2006/relationships/image" Target="../media/image107.png"/><Relationship Id="rId7" Type="http://schemas.openxmlformats.org/officeDocument/2006/relationships/tags" Target="../tags/tag884.xml"/><Relationship Id="rId6" Type="http://schemas.openxmlformats.org/officeDocument/2006/relationships/tags" Target="../tags/tag883.xml"/><Relationship Id="rId5" Type="http://schemas.openxmlformats.org/officeDocument/2006/relationships/tags" Target="../tags/tag882.xml"/><Relationship Id="rId4" Type="http://schemas.openxmlformats.org/officeDocument/2006/relationships/tags" Target="../tags/tag881.xml"/><Relationship Id="rId3" Type="http://schemas.openxmlformats.org/officeDocument/2006/relationships/tags" Target="../tags/tag880.xml"/><Relationship Id="rId2" Type="http://schemas.openxmlformats.org/officeDocument/2006/relationships/tags" Target="../tags/tag879.xml"/><Relationship Id="rId15" Type="http://schemas.openxmlformats.org/officeDocument/2006/relationships/slideLayout" Target="../slideLayouts/slideLayout38.xml"/><Relationship Id="rId14" Type="http://schemas.openxmlformats.org/officeDocument/2006/relationships/tags" Target="../tags/tag890.xml"/><Relationship Id="rId13" Type="http://schemas.openxmlformats.org/officeDocument/2006/relationships/tags" Target="../tags/tag889.xml"/><Relationship Id="rId12" Type="http://schemas.openxmlformats.org/officeDocument/2006/relationships/tags" Target="../tags/tag888.xml"/><Relationship Id="rId11" Type="http://schemas.openxmlformats.org/officeDocument/2006/relationships/tags" Target="../tags/tag887.xml"/><Relationship Id="rId10" Type="http://schemas.openxmlformats.org/officeDocument/2006/relationships/tags" Target="../tags/tag886.xml"/><Relationship Id="rId1" Type="http://schemas.openxmlformats.org/officeDocument/2006/relationships/tags" Target="../tags/tag878.xml"/></Relationships>
</file>

<file path=ppt/slides/_rels/slide57.xml.rels><?xml version="1.0" encoding="UTF-8" standalone="yes"?>
<Relationships xmlns="http://schemas.openxmlformats.org/package/2006/relationships"><Relationship Id="rId9" Type="http://schemas.openxmlformats.org/officeDocument/2006/relationships/tags" Target="../tags/tag897.xml"/><Relationship Id="rId8" Type="http://schemas.openxmlformats.org/officeDocument/2006/relationships/image" Target="../media/image108.png"/><Relationship Id="rId7" Type="http://schemas.openxmlformats.org/officeDocument/2006/relationships/tags" Target="../tags/tag896.xml"/><Relationship Id="rId6" Type="http://schemas.openxmlformats.org/officeDocument/2006/relationships/tags" Target="../tags/tag895.xml"/><Relationship Id="rId5" Type="http://schemas.openxmlformats.org/officeDocument/2006/relationships/tags" Target="../tags/tag894.xml"/><Relationship Id="rId4" Type="http://schemas.openxmlformats.org/officeDocument/2006/relationships/tags" Target="../tags/tag893.xml"/><Relationship Id="rId3" Type="http://schemas.openxmlformats.org/officeDocument/2006/relationships/tags" Target="../tags/tag892.xml"/><Relationship Id="rId2" Type="http://schemas.openxmlformats.org/officeDocument/2006/relationships/image" Target="../media/image13.png"/><Relationship Id="rId10" Type="http://schemas.openxmlformats.org/officeDocument/2006/relationships/slideLayout" Target="../slideLayouts/slideLayout56.xml"/><Relationship Id="rId1" Type="http://schemas.openxmlformats.org/officeDocument/2006/relationships/tags" Target="../tags/tag891.xml"/></Relationships>
</file>

<file path=ppt/slides/_rels/slide58.xml.rels><?xml version="1.0" encoding="UTF-8" standalone="yes"?>
<Relationships xmlns="http://schemas.openxmlformats.org/package/2006/relationships"><Relationship Id="rId9" Type="http://schemas.openxmlformats.org/officeDocument/2006/relationships/tags" Target="../tags/tag904.xml"/><Relationship Id="rId8" Type="http://schemas.openxmlformats.org/officeDocument/2006/relationships/image" Target="../media/image109.jpeg"/><Relationship Id="rId7" Type="http://schemas.openxmlformats.org/officeDocument/2006/relationships/tags" Target="../tags/tag903.xml"/><Relationship Id="rId6" Type="http://schemas.openxmlformats.org/officeDocument/2006/relationships/tags" Target="../tags/tag902.xml"/><Relationship Id="rId5" Type="http://schemas.openxmlformats.org/officeDocument/2006/relationships/tags" Target="../tags/tag901.xml"/><Relationship Id="rId4" Type="http://schemas.openxmlformats.org/officeDocument/2006/relationships/tags" Target="../tags/tag900.xml"/><Relationship Id="rId3" Type="http://schemas.openxmlformats.org/officeDocument/2006/relationships/image" Target="../media/image14.png"/><Relationship Id="rId2" Type="http://schemas.openxmlformats.org/officeDocument/2006/relationships/tags" Target="../tags/tag899.xml"/><Relationship Id="rId10" Type="http://schemas.openxmlformats.org/officeDocument/2006/relationships/slideLayout" Target="../slideLayouts/slideLayout56.xml"/><Relationship Id="rId1" Type="http://schemas.openxmlformats.org/officeDocument/2006/relationships/tags" Target="../tags/tag898.xml"/></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tags" Target="../tags/tag910.xml"/><Relationship Id="rId7" Type="http://schemas.openxmlformats.org/officeDocument/2006/relationships/tags" Target="../tags/tag909.xml"/><Relationship Id="rId6" Type="http://schemas.openxmlformats.org/officeDocument/2006/relationships/image" Target="../media/image110.jpeg"/><Relationship Id="rId5" Type="http://schemas.openxmlformats.org/officeDocument/2006/relationships/tags" Target="../tags/tag908.xml"/><Relationship Id="rId4" Type="http://schemas.openxmlformats.org/officeDocument/2006/relationships/tags" Target="../tags/tag907.xml"/><Relationship Id="rId3" Type="http://schemas.openxmlformats.org/officeDocument/2006/relationships/image" Target="../media/image14.png"/><Relationship Id="rId2" Type="http://schemas.openxmlformats.org/officeDocument/2006/relationships/tags" Target="../tags/tag906.xml"/><Relationship Id="rId1" Type="http://schemas.openxmlformats.org/officeDocument/2006/relationships/tags" Target="../tags/tag905.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tags" Target="../tags/tag650.xml"/><Relationship Id="rId3" Type="http://schemas.openxmlformats.org/officeDocument/2006/relationships/tags" Target="../tags/tag649.xml"/><Relationship Id="rId2" Type="http://schemas.openxmlformats.org/officeDocument/2006/relationships/tags" Target="../tags/tag648.xml"/><Relationship Id="rId1" Type="http://schemas.openxmlformats.org/officeDocument/2006/relationships/tags" Target="../tags/tag647.xml"/></Relationships>
</file>

<file path=ppt/slides/_rels/slide60.xml.rels><?xml version="1.0" encoding="UTF-8" standalone="yes"?>
<Relationships xmlns="http://schemas.openxmlformats.org/package/2006/relationships"><Relationship Id="rId9" Type="http://schemas.openxmlformats.org/officeDocument/2006/relationships/tags" Target="../tags/tag916.xml"/><Relationship Id="rId8" Type="http://schemas.openxmlformats.org/officeDocument/2006/relationships/image" Target="../media/image111.jpeg"/><Relationship Id="rId7" Type="http://schemas.openxmlformats.org/officeDocument/2006/relationships/tags" Target="../tags/tag915.xml"/><Relationship Id="rId6" Type="http://schemas.openxmlformats.org/officeDocument/2006/relationships/tags" Target="../tags/tag914.xml"/><Relationship Id="rId5" Type="http://schemas.openxmlformats.org/officeDocument/2006/relationships/image" Target="../media/image18.png"/><Relationship Id="rId4" Type="http://schemas.openxmlformats.org/officeDocument/2006/relationships/tags" Target="../tags/tag913.xml"/><Relationship Id="rId3" Type="http://schemas.openxmlformats.org/officeDocument/2006/relationships/image" Target="../media/image17.png"/><Relationship Id="rId2" Type="http://schemas.openxmlformats.org/officeDocument/2006/relationships/tags" Target="../tags/tag912.xml"/><Relationship Id="rId11" Type="http://schemas.openxmlformats.org/officeDocument/2006/relationships/slideLayout" Target="../slideLayouts/slideLayout56.xml"/><Relationship Id="rId10" Type="http://schemas.openxmlformats.org/officeDocument/2006/relationships/tags" Target="../tags/tag917.xml"/><Relationship Id="rId1" Type="http://schemas.openxmlformats.org/officeDocument/2006/relationships/tags" Target="../tags/tag911.xml"/></Relationships>
</file>

<file path=ppt/slides/_rels/slide61.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tags" Target="../tags/tag923.xml"/><Relationship Id="rId7" Type="http://schemas.openxmlformats.org/officeDocument/2006/relationships/image" Target="../media/image112.jpeg"/><Relationship Id="rId6" Type="http://schemas.openxmlformats.org/officeDocument/2006/relationships/tags" Target="../tags/tag922.xml"/><Relationship Id="rId5" Type="http://schemas.openxmlformats.org/officeDocument/2006/relationships/tags" Target="../tags/tag921.xml"/><Relationship Id="rId4" Type="http://schemas.openxmlformats.org/officeDocument/2006/relationships/tags" Target="../tags/tag920.xml"/><Relationship Id="rId3" Type="http://schemas.openxmlformats.org/officeDocument/2006/relationships/tags" Target="../tags/tag919.xml"/><Relationship Id="rId2" Type="http://schemas.openxmlformats.org/officeDocument/2006/relationships/image" Target="../media/image13.png"/><Relationship Id="rId1" Type="http://schemas.openxmlformats.org/officeDocument/2006/relationships/tags" Target="../tags/tag918.xml"/></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tags" Target="../tags/tag929.xml"/><Relationship Id="rId7" Type="http://schemas.openxmlformats.org/officeDocument/2006/relationships/tags" Target="../tags/tag928.xml"/><Relationship Id="rId6" Type="http://schemas.openxmlformats.org/officeDocument/2006/relationships/image" Target="../media/image113.jpeg"/><Relationship Id="rId5" Type="http://schemas.openxmlformats.org/officeDocument/2006/relationships/tags" Target="../tags/tag927.xml"/><Relationship Id="rId4" Type="http://schemas.openxmlformats.org/officeDocument/2006/relationships/tags" Target="../tags/tag926.xml"/><Relationship Id="rId3" Type="http://schemas.openxmlformats.org/officeDocument/2006/relationships/image" Target="../media/image14.png"/><Relationship Id="rId2" Type="http://schemas.openxmlformats.org/officeDocument/2006/relationships/tags" Target="../tags/tag925.xml"/><Relationship Id="rId1" Type="http://schemas.openxmlformats.org/officeDocument/2006/relationships/tags" Target="../tags/tag924.xml"/></Relationships>
</file>

<file path=ppt/slides/_rels/slide63.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tags" Target="../tags/tag935.xml"/><Relationship Id="rId7" Type="http://schemas.openxmlformats.org/officeDocument/2006/relationships/image" Target="../media/image114.jpeg"/><Relationship Id="rId6" Type="http://schemas.openxmlformats.org/officeDocument/2006/relationships/tags" Target="../tags/tag934.xml"/><Relationship Id="rId5" Type="http://schemas.openxmlformats.org/officeDocument/2006/relationships/tags" Target="../tags/tag933.xml"/><Relationship Id="rId4" Type="http://schemas.openxmlformats.org/officeDocument/2006/relationships/tags" Target="../tags/tag932.xml"/><Relationship Id="rId3" Type="http://schemas.openxmlformats.org/officeDocument/2006/relationships/tags" Target="../tags/tag931.xml"/><Relationship Id="rId2" Type="http://schemas.openxmlformats.org/officeDocument/2006/relationships/image" Target="../media/image13.png"/><Relationship Id="rId1" Type="http://schemas.openxmlformats.org/officeDocument/2006/relationships/tags" Target="../tags/tag9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baike.baidu.com/view/3575.htm" TargetMode="Externa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657.xml"/><Relationship Id="rId7" Type="http://schemas.openxmlformats.org/officeDocument/2006/relationships/tags" Target="../tags/tag656.xml"/><Relationship Id="rId6" Type="http://schemas.openxmlformats.org/officeDocument/2006/relationships/tags" Target="../tags/tag655.xml"/><Relationship Id="rId5" Type="http://schemas.openxmlformats.org/officeDocument/2006/relationships/tags" Target="../tags/tag654.xml"/><Relationship Id="rId4" Type="http://schemas.openxmlformats.org/officeDocument/2006/relationships/image" Target="../media/image23.png"/><Relationship Id="rId3" Type="http://schemas.openxmlformats.org/officeDocument/2006/relationships/tags" Target="../tags/tag653.xml"/><Relationship Id="rId2" Type="http://schemas.openxmlformats.org/officeDocument/2006/relationships/tags" Target="../tags/tag652.xml"/><Relationship Id="rId1" Type="http://schemas.openxmlformats.org/officeDocument/2006/relationships/tags" Target="../tags/tag65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8.xml"/><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0594" name="图片 10"/>
          <p:cNvPicPr>
            <a:picLocks noChangeAspect="1"/>
          </p:cNvPicPr>
          <p:nvPr>
            <p:custDataLst>
              <p:tags r:id="rId1"/>
            </p:custDataLst>
          </p:nvPr>
        </p:nvPicPr>
        <p:blipFill>
          <a:blip r:embed="rId2"/>
          <a:stretch>
            <a:fillRect/>
          </a:stretch>
        </p:blipFill>
        <p:spPr>
          <a:xfrm>
            <a:off x="0" y="6137275"/>
            <a:ext cx="720725" cy="720725"/>
          </a:xfrm>
          <a:prstGeom prst="rect">
            <a:avLst/>
          </a:prstGeom>
          <a:noFill/>
          <a:ln w="9525">
            <a:noFill/>
          </a:ln>
        </p:spPr>
      </p:pic>
      <p:pic>
        <p:nvPicPr>
          <p:cNvPr id="110595" name="图片 11"/>
          <p:cNvPicPr>
            <a:picLocks noChangeAspect="1"/>
          </p:cNvPicPr>
          <p:nvPr>
            <p:custDataLst>
              <p:tags r:id="rId3"/>
            </p:custDataLst>
          </p:nvPr>
        </p:nvPicPr>
        <p:blipFill>
          <a:blip r:embed="rId2"/>
          <a:stretch>
            <a:fillRect/>
          </a:stretch>
        </p:blipFill>
        <p:spPr>
          <a:xfrm>
            <a:off x="11471275" y="0"/>
            <a:ext cx="720725" cy="720725"/>
          </a:xfrm>
          <a:prstGeom prst="rect">
            <a:avLst/>
          </a:prstGeom>
          <a:noFill/>
          <a:ln w="9525">
            <a:noFill/>
          </a:ln>
        </p:spPr>
      </p:pic>
      <p:sp>
        <p:nvSpPr>
          <p:cNvPr id="2" name="标题 1"/>
          <p:cNvSpPr>
            <a:spLocks noGrp="1"/>
          </p:cNvSpPr>
          <p:nvPr>
            <p:custDataLst>
              <p:tags r:id="rId4"/>
            </p:custDataLst>
          </p:nvPr>
        </p:nvSpPr>
        <p:spPr>
          <a:xfrm>
            <a:off x="609600" y="274638"/>
            <a:ext cx="10972800" cy="1143000"/>
          </a:xfrm>
          <a:prstGeom prst="rect">
            <a:avLst/>
          </a:prstGeom>
          <a:noFill/>
          <a:ln w="9525">
            <a:noFill/>
          </a:ln>
        </p:spPr>
        <p:txBody>
          <a:bodyPr vert="horz" wrap="square" lIns="91440" tIns="45720" rIns="91440" bIns="45720"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Maiandra GD" panose="020E0502030308020204" pitchFamily="34" charset="0"/>
                <a:ea typeface="隶书" panose="02010509060101010101" pitchFamily="49" charset="-122"/>
              </a:defRPr>
            </a:lvl2pPr>
            <a:lvl3pPr algn="ctr" rtl="0" eaLnBrk="0" fontAlgn="base" hangingPunct="0">
              <a:spcBef>
                <a:spcPct val="0"/>
              </a:spcBef>
              <a:spcAft>
                <a:spcPct val="0"/>
              </a:spcAft>
              <a:defRPr sz="4400">
                <a:solidFill>
                  <a:schemeClr val="tx2"/>
                </a:solidFill>
                <a:latin typeface="Maiandra GD" panose="020E0502030308020204" pitchFamily="34" charset="0"/>
                <a:ea typeface="隶书" panose="02010509060101010101" pitchFamily="49" charset="-122"/>
              </a:defRPr>
            </a:lvl3pPr>
            <a:lvl4pPr algn="ctr" rtl="0" eaLnBrk="0" fontAlgn="base" hangingPunct="0">
              <a:spcBef>
                <a:spcPct val="0"/>
              </a:spcBef>
              <a:spcAft>
                <a:spcPct val="0"/>
              </a:spcAft>
              <a:defRPr sz="4400">
                <a:solidFill>
                  <a:schemeClr val="tx2"/>
                </a:solidFill>
                <a:latin typeface="Maiandra GD" panose="020E0502030308020204" pitchFamily="34" charset="0"/>
                <a:ea typeface="隶书" panose="02010509060101010101" pitchFamily="49" charset="-122"/>
              </a:defRPr>
            </a:lvl4pPr>
            <a:lvl5pPr algn="ctr" rtl="0" eaLnBrk="0" fontAlgn="base" hangingPunct="0">
              <a:spcBef>
                <a:spcPct val="0"/>
              </a:spcBef>
              <a:spcAft>
                <a:spcPct val="0"/>
              </a:spcAft>
              <a:defRPr sz="4400">
                <a:solidFill>
                  <a:schemeClr val="tx2"/>
                </a:solidFill>
                <a:latin typeface="Maiandra GD" panose="020E0502030308020204" pitchFamily="34" charset="0"/>
                <a:ea typeface="隶书" panose="02010509060101010101" pitchFamily="49" charset="-122"/>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a:lstStyle>
          <a:p>
            <a:pPr fontAlgn="base">
              <a:buNone/>
            </a:pPr>
            <a:r>
              <a:rPr lang="zh-CN" altLang="en-US" strike="noStrike" noProof="1" dirty="0">
                <a:solidFill>
                  <a:schemeClr val="dk2">
                    <a:lumMod val="25000"/>
                  </a:schemeClr>
                </a:solidFill>
                <a:latin typeface="微软雅黑" panose="020B0503020204020204" charset="-122"/>
                <a:ea typeface="微软雅黑" panose="020B0503020204020204" charset="-122"/>
                <a:cs typeface="+mj-cs"/>
              </a:rPr>
              <a:t>练习</a:t>
            </a:r>
            <a:r>
              <a:rPr lang="zh-CN" altLang="en-US" strike="noStrike" noProof="1" dirty="0">
                <a:solidFill>
                  <a:schemeClr val="dk2">
                    <a:lumMod val="25000"/>
                  </a:schemeClr>
                </a:solidFill>
                <a:latin typeface="微软雅黑" panose="020B0503020204020204" charset="-122"/>
                <a:ea typeface="微软雅黑" panose="020B0503020204020204" charset="-122"/>
                <a:cs typeface="+mj-cs"/>
              </a:rPr>
              <a:t>题</a:t>
            </a:r>
            <a:endParaRPr lang="zh-CN" altLang="en-US" strike="noStrike" noProof="1" dirty="0">
              <a:solidFill>
                <a:schemeClr val="dk2">
                  <a:lumMod val="25000"/>
                </a:schemeClr>
              </a:solidFill>
              <a:latin typeface="微软雅黑" panose="020B0503020204020204" charset="-122"/>
              <a:ea typeface="微软雅黑" panose="020B0503020204020204" charset="-122"/>
            </a:endParaRPr>
          </a:p>
        </p:txBody>
      </p:sp>
      <p:sp>
        <p:nvSpPr>
          <p:cNvPr id="4" name="内容占位符 2"/>
          <p:cNvSpPr>
            <a:spLocks noGrp="1"/>
          </p:cNvSpPr>
          <p:nvPr>
            <p:custDataLst>
              <p:tags r:id="rId5"/>
            </p:custDataLst>
          </p:nvPr>
        </p:nvSpPr>
        <p:spPr>
          <a:xfrm>
            <a:off x="1460500" y="1224280"/>
            <a:ext cx="10274935" cy="491363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50000"/>
              <a:buFont typeface="Wingdings 2" panose="05020102010507070707" pitchFamily="18" charset="2"/>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0000"/>
              <a:buFont typeface="Wingdings 2" panose="05020102010507070707" pitchFamily="18" charset="2"/>
              <a:buChar char="³"/>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7B9B57"/>
              </a:buClr>
              <a:buSzPct val="60000"/>
              <a:buFont typeface="Wingdings 2" panose="05020102010507070707"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8B7396"/>
              </a:buClr>
              <a:buSzPct val="45000"/>
              <a:buFont typeface="Wingdings 2" panose="05020102010507070707"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E89A53"/>
              </a:buClr>
              <a:buFont typeface="Wingdings 2" panose="05020102010507070707"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a:lstStyle>
          <a:p>
            <a:pPr fontAlgn="base"/>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1、保存至今的四川的</a:t>
            </a:r>
            <a:r>
              <a:rPr lang="zh-CN" altLang="en-US"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，是战国时期修建的著名水利工程，两千多年来一直发挥着防洪灌溉的作用。</a:t>
            </a:r>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                       </a:t>
            </a:r>
            <a:endPar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2</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、战国时期著名医生扁鹊，他被称为</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脉学之宗</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。他采用</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四诊法，从脉象中诊断病情。</a:t>
            </a:r>
            <a:endPar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3</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、东汉末年的名医</a:t>
            </a:r>
            <a:r>
              <a:rPr lang="en-US" altLang="zh-CN"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en-US" altLang="zh-CN"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，擅长用麻醉药进行复杂的外科手术，被人誉为</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神医</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，发明的麻沸散，比西方早</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1600</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多年。</a:t>
            </a:r>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4</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、郭守敬于公元1280年编订的</a:t>
            </a:r>
            <a:r>
              <a:rPr lang="zh-CN" altLang="en-US"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，是中国古代最精密的一部历法。</a:t>
            </a:r>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5016500" y="1224280"/>
            <a:ext cx="1241425" cy="368300"/>
          </a:xfrm>
          <a:prstGeom prst="rect">
            <a:avLst/>
          </a:prstGeom>
          <a:noFill/>
        </p:spPr>
        <p:txBody>
          <a:bodyPr wrap="square" rtlCol="0">
            <a:spAutoFit/>
          </a:bodyPr>
          <a:p>
            <a:r>
              <a:rPr lang="zh-CN" altLang="en-US">
                <a:solidFill>
                  <a:srgbClr val="FF0000"/>
                </a:solidFill>
              </a:rPr>
              <a:t>都江堰</a:t>
            </a:r>
            <a:endParaRPr lang="zh-CN" altLang="en-US">
              <a:solidFill>
                <a:srgbClr val="FF0000"/>
              </a:solidFill>
            </a:endParaRPr>
          </a:p>
        </p:txBody>
      </p:sp>
      <p:sp>
        <p:nvSpPr>
          <p:cNvPr id="5" name="文本框 4"/>
          <p:cNvSpPr txBox="1"/>
          <p:nvPr/>
        </p:nvSpPr>
        <p:spPr>
          <a:xfrm>
            <a:off x="10128885" y="2492375"/>
            <a:ext cx="1386840" cy="368300"/>
          </a:xfrm>
          <a:prstGeom prst="rect">
            <a:avLst/>
          </a:prstGeom>
          <a:noFill/>
        </p:spPr>
        <p:txBody>
          <a:bodyPr wrap="square" rtlCol="0">
            <a:spAutoFit/>
          </a:bodyPr>
          <a:p>
            <a:r>
              <a:rPr lang="zh-CN" altLang="en-US">
                <a:solidFill>
                  <a:srgbClr val="FF0000"/>
                </a:solidFill>
              </a:rPr>
              <a:t>望闻问切</a:t>
            </a:r>
            <a:endParaRPr lang="zh-CN" altLang="en-US">
              <a:solidFill>
                <a:srgbClr val="FF0000"/>
              </a:solidFill>
            </a:endParaRPr>
          </a:p>
        </p:txBody>
      </p:sp>
      <p:sp>
        <p:nvSpPr>
          <p:cNvPr id="6" name="文本框 5"/>
          <p:cNvSpPr txBox="1"/>
          <p:nvPr/>
        </p:nvSpPr>
        <p:spPr>
          <a:xfrm>
            <a:off x="4799965" y="3716655"/>
            <a:ext cx="815340" cy="368300"/>
          </a:xfrm>
          <a:prstGeom prst="rect">
            <a:avLst/>
          </a:prstGeom>
          <a:noFill/>
        </p:spPr>
        <p:txBody>
          <a:bodyPr wrap="square" rtlCol="0">
            <a:spAutoFit/>
          </a:bodyPr>
          <a:p>
            <a:r>
              <a:rPr lang="zh-CN" altLang="en-US">
                <a:solidFill>
                  <a:srgbClr val="FF0000"/>
                </a:solidFill>
              </a:rPr>
              <a:t>华佗</a:t>
            </a:r>
            <a:endParaRPr lang="zh-CN" altLang="en-US">
              <a:solidFill>
                <a:srgbClr val="FF0000"/>
              </a:solidFill>
            </a:endParaRPr>
          </a:p>
        </p:txBody>
      </p:sp>
      <p:sp>
        <p:nvSpPr>
          <p:cNvPr id="7" name="文本框 6"/>
          <p:cNvSpPr txBox="1"/>
          <p:nvPr/>
        </p:nvSpPr>
        <p:spPr>
          <a:xfrm>
            <a:off x="6240145" y="4940935"/>
            <a:ext cx="2022475" cy="368300"/>
          </a:xfrm>
          <a:prstGeom prst="rect">
            <a:avLst/>
          </a:prstGeom>
          <a:noFill/>
        </p:spPr>
        <p:txBody>
          <a:bodyPr wrap="square" rtlCol="0">
            <a:spAutoFit/>
          </a:bodyPr>
          <a:p>
            <a:r>
              <a:rPr lang="zh-CN" altLang="en-US">
                <a:solidFill>
                  <a:srgbClr val="FF0000"/>
                </a:solidFill>
              </a:rPr>
              <a:t>《授时历》</a:t>
            </a:r>
            <a:endParaRPr lang="zh-CN" altLang="en-US">
              <a:solidFill>
                <a:srgbClr val="FF0000"/>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 name="任意多边形: 形状 42"/>
          <p:cNvSpPr/>
          <p:nvPr>
            <p:custDataLst>
              <p:tags r:id="rId1"/>
            </p:custDataLst>
          </p:nvPr>
        </p:nvSpPr>
        <p:spPr>
          <a:xfrm>
            <a:off x="0" y="0"/>
            <a:ext cx="4210379" cy="787400"/>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1" name="任意多边形: 形状 40"/>
          <p:cNvSpPr/>
          <p:nvPr>
            <p:custDataLst>
              <p:tags r:id="rId2"/>
            </p:custDataLst>
          </p:nvPr>
        </p:nvSpPr>
        <p:spPr>
          <a:xfrm>
            <a:off x="3947886" y="0"/>
            <a:ext cx="8244115" cy="787400"/>
          </a:xfrm>
          <a:custGeom>
            <a:avLst/>
            <a:gdLst>
              <a:gd name="connsiteX0" fmla="*/ 0 w 8363329"/>
              <a:gd name="connsiteY0" fmla="*/ 0 h 787400"/>
              <a:gd name="connsiteX1" fmla="*/ 8363329 w 8363329"/>
              <a:gd name="connsiteY1" fmla="*/ 0 h 787400"/>
              <a:gd name="connsiteX2" fmla="*/ 8363329 w 8363329"/>
              <a:gd name="connsiteY2" fmla="*/ 787400 h 787400"/>
              <a:gd name="connsiteX3" fmla="*/ 381707 w 8363329"/>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8363329" h="787400">
                <a:moveTo>
                  <a:pt x="0" y="0"/>
                </a:moveTo>
                <a:lnTo>
                  <a:pt x="8363329" y="0"/>
                </a:lnTo>
                <a:lnTo>
                  <a:pt x="8363329" y="787400"/>
                </a:lnTo>
                <a:lnTo>
                  <a:pt x="381707" y="7874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6" name="任意多边形: 形状 5"/>
          <p:cNvSpPr/>
          <p:nvPr>
            <p:custDataLst>
              <p:tags r:id="rId3"/>
            </p:custDataLst>
          </p:nvPr>
        </p:nvSpPr>
        <p:spPr>
          <a:xfrm flipH="1">
            <a:off x="7981622" y="6070600"/>
            <a:ext cx="4210379" cy="787400"/>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7" name="任意多边形: 形状 6"/>
          <p:cNvSpPr/>
          <p:nvPr>
            <p:custDataLst>
              <p:tags r:id="rId4"/>
            </p:custDataLst>
          </p:nvPr>
        </p:nvSpPr>
        <p:spPr>
          <a:xfrm flipH="1">
            <a:off x="0" y="6070600"/>
            <a:ext cx="8244115" cy="787400"/>
          </a:xfrm>
          <a:custGeom>
            <a:avLst/>
            <a:gdLst>
              <a:gd name="connsiteX0" fmla="*/ 0 w 8363329"/>
              <a:gd name="connsiteY0" fmla="*/ 0 h 787400"/>
              <a:gd name="connsiteX1" fmla="*/ 8363329 w 8363329"/>
              <a:gd name="connsiteY1" fmla="*/ 0 h 787400"/>
              <a:gd name="connsiteX2" fmla="*/ 8363329 w 8363329"/>
              <a:gd name="connsiteY2" fmla="*/ 787400 h 787400"/>
              <a:gd name="connsiteX3" fmla="*/ 381707 w 8363329"/>
              <a:gd name="connsiteY3" fmla="*/ 787400 h 787400"/>
            </a:gdLst>
            <a:ahLst/>
            <a:cxnLst>
              <a:cxn ang="0">
                <a:pos x="connsiteX0" y="connsiteY0"/>
              </a:cxn>
              <a:cxn ang="0">
                <a:pos x="connsiteX1" y="connsiteY1"/>
              </a:cxn>
              <a:cxn ang="0">
                <a:pos x="connsiteX2" y="connsiteY2"/>
              </a:cxn>
              <a:cxn ang="0">
                <a:pos x="connsiteX3" y="connsiteY3"/>
              </a:cxn>
            </a:cxnLst>
            <a:rect l="l" t="t" r="r" b="b"/>
            <a:pathLst>
              <a:path w="8363329" h="787400">
                <a:moveTo>
                  <a:pt x="0" y="0"/>
                </a:moveTo>
                <a:lnTo>
                  <a:pt x="8363329" y="0"/>
                </a:lnTo>
                <a:lnTo>
                  <a:pt x="8363329" y="787400"/>
                </a:lnTo>
                <a:lnTo>
                  <a:pt x="381707" y="78740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sym typeface="Arial" panose="020B0604020202020204" pitchFamily="34" charset="0"/>
            </a:endParaRPr>
          </a:p>
        </p:txBody>
      </p:sp>
      <p:sp>
        <p:nvSpPr>
          <p:cNvPr id="4" name="文本框 3"/>
          <p:cNvSpPr txBox="1"/>
          <p:nvPr>
            <p:custDataLst>
              <p:tags r:id="rId5"/>
            </p:custDataLst>
          </p:nvPr>
        </p:nvSpPr>
        <p:spPr>
          <a:xfrm>
            <a:off x="1066762" y="1371582"/>
            <a:ext cx="10058476" cy="92583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4400" b="1" spc="160">
                <a:solidFill>
                  <a:schemeClr val="accent1"/>
                </a:solidFill>
                <a:latin typeface="微软雅黑" panose="020B0503020204020204" charset="-122"/>
                <a:ea typeface="微软雅黑" panose="020B0503020204020204" charset="-122"/>
              </a:rPr>
              <a:t>全国人民代表大会的权力</a:t>
            </a:r>
            <a:endParaRPr lang="zh-CN" altLang="en-US" sz="4400" b="1" spc="160">
              <a:solidFill>
                <a:schemeClr val="accent1"/>
              </a:solidFill>
              <a:latin typeface="微软雅黑" panose="020B0503020204020204" charset="-122"/>
              <a:ea typeface="微软雅黑" panose="020B0503020204020204" charset="-122"/>
            </a:endParaRPr>
          </a:p>
        </p:txBody>
      </p:sp>
      <p:sp>
        <p:nvSpPr>
          <p:cNvPr id="25" name="文本框"/>
          <p:cNvSpPr txBox="1"/>
          <p:nvPr>
            <p:custDataLst>
              <p:tags r:id="rId6"/>
            </p:custDataLst>
          </p:nvPr>
        </p:nvSpPr>
        <p:spPr>
          <a:xfrm>
            <a:off x="1821180" y="4380865"/>
            <a:ext cx="2083435" cy="877570"/>
          </a:xfrm>
          <a:prstGeom prst="rect">
            <a:avLst/>
          </a:prstGeom>
          <a:noFill/>
        </p:spPr>
        <p:txBody>
          <a:bodyPr wrap="square" rtlCol="0">
            <a:normAutofit/>
          </a:bodyPr>
          <a:p>
            <a:pPr marL="0" lvl="0" indent="0" algn="ctr">
              <a:lnSpc>
                <a:spcPct val="100000"/>
              </a:lnSpc>
              <a:spcBef>
                <a:spcPts val="0"/>
              </a:spcBef>
              <a:spcAft>
                <a:spcPts val="800"/>
              </a:spcAft>
              <a:buSzPct val="100000"/>
            </a:pPr>
            <a:r>
              <a:rPr lang="zh-CN" altLang="en-US" sz="2600" spc="180">
                <a:solidFill>
                  <a:schemeClr val="tx1">
                    <a:lumMod val="75000"/>
                    <a:lumOff val="25000"/>
                  </a:schemeClr>
                </a:solidFill>
                <a:latin typeface="Arial" panose="020B0604020202020204" pitchFamily="34" charset="0"/>
                <a:ea typeface="微软雅黑" panose="020B0503020204020204" charset="-122"/>
              </a:rPr>
              <a:t>最高立法权</a:t>
            </a:r>
            <a:endParaRPr lang="zh-CN" altLang="en-US" sz="2600" spc="180">
              <a:solidFill>
                <a:schemeClr val="tx1">
                  <a:lumMod val="75000"/>
                  <a:lumOff val="25000"/>
                </a:schemeClr>
              </a:solidFill>
              <a:latin typeface="Arial" panose="020B0604020202020204" pitchFamily="34" charset="0"/>
              <a:ea typeface="微软雅黑" panose="020B0503020204020204" charset="-122"/>
            </a:endParaRPr>
          </a:p>
        </p:txBody>
      </p:sp>
      <p:sp>
        <p:nvSpPr>
          <p:cNvPr id="9" name="Freeform: Shape 7"/>
          <p:cNvSpPr/>
          <p:nvPr>
            <p:custDataLst>
              <p:tags r:id="rId7"/>
            </p:custDataLst>
          </p:nvPr>
        </p:nvSpPr>
        <p:spPr bwMode="auto">
          <a:xfrm>
            <a:off x="2167890" y="2677795"/>
            <a:ext cx="1390015" cy="1415415"/>
          </a:xfrm>
          <a:custGeom>
            <a:avLst/>
            <a:gdLst>
              <a:gd name="T0" fmla="*/ 6 w 21600"/>
              <a:gd name="T1" fmla="*/ 4 h 19199"/>
              <a:gd name="T2" fmla="*/ 2 w 21600"/>
              <a:gd name="T3" fmla="*/ 10 h 19199"/>
              <a:gd name="T4" fmla="*/ 0 w 21600"/>
              <a:gd name="T5" fmla="*/ 6 h 19199"/>
              <a:gd name="T6" fmla="*/ 4 w 21600"/>
              <a:gd name="T7" fmla="*/ 0 h 19199"/>
              <a:gd name="T8" fmla="*/ 6 w 21600"/>
              <a:gd name="T9" fmla="*/ 4 h 19199"/>
              <a:gd name="T10" fmla="*/ 6 w 21600"/>
              <a:gd name="T11" fmla="*/ 4 h 19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19199">
                <a:moveTo>
                  <a:pt x="21600" y="7740"/>
                </a:moveTo>
                <a:cubicBezTo>
                  <a:pt x="18465" y="5005"/>
                  <a:pt x="8466" y="19199"/>
                  <a:pt x="8466" y="19199"/>
                </a:cubicBezTo>
                <a:cubicBezTo>
                  <a:pt x="0" y="11813"/>
                  <a:pt x="0" y="11813"/>
                  <a:pt x="0" y="11813"/>
                </a:cubicBezTo>
                <a:cubicBezTo>
                  <a:pt x="0" y="11813"/>
                  <a:pt x="9999" y="-2401"/>
                  <a:pt x="13134" y="354"/>
                </a:cubicBezTo>
                <a:lnTo>
                  <a:pt x="21600" y="7740"/>
                </a:lnTo>
                <a:close/>
                <a:moveTo>
                  <a:pt x="21600" y="7740"/>
                </a:moveTo>
              </a:path>
            </a:pathLst>
          </a:custGeom>
          <a:solidFill>
            <a:schemeClr val="accent1">
              <a:alpha val="80000"/>
            </a:schemeClr>
          </a:solidFill>
          <a:ln w="38100" cap="flat">
            <a:solidFill>
              <a:schemeClr val="bg1">
                <a:lumMod val="95000"/>
              </a:schemeClr>
            </a:solidFill>
            <a:prstDash val="solid"/>
            <a:round/>
            <a:headEnd type="none" w="med" len="med"/>
            <a:tailEnd type="none" w="med" len="med"/>
          </a:ln>
        </p:spPr>
        <p:txBody>
          <a:bodyPr anchor="ctr"/>
          <a:p>
            <a:pPr algn="ctr"/>
            <a:endParaRPr sz="2365">
              <a:solidFill>
                <a:schemeClr val="tx1"/>
              </a:solidFill>
              <a:cs typeface="+mn-ea"/>
              <a:sym typeface="+mn-lt"/>
            </a:endParaRPr>
          </a:p>
        </p:txBody>
      </p:sp>
      <p:sp>
        <p:nvSpPr>
          <p:cNvPr id="10" name="Freeform: Shape 8"/>
          <p:cNvSpPr/>
          <p:nvPr>
            <p:custDataLst>
              <p:tags r:id="rId8"/>
            </p:custDataLst>
          </p:nvPr>
        </p:nvSpPr>
        <p:spPr bwMode="auto">
          <a:xfrm>
            <a:off x="2931160" y="3199765"/>
            <a:ext cx="616585" cy="597535"/>
          </a:xfrm>
          <a:custGeom>
            <a:avLst/>
            <a:gdLst>
              <a:gd name="T0" fmla="*/ 0 w 18961"/>
              <a:gd name="T1" fmla="*/ 0 h 18779"/>
              <a:gd name="T2" fmla="*/ 0 w 18961"/>
              <a:gd name="T3" fmla="*/ 0 h 18779"/>
              <a:gd name="T4" fmla="*/ 0 w 18961"/>
              <a:gd name="T5" fmla="*/ 0 h 18779"/>
              <a:gd name="T6" fmla="*/ 0 w 18961"/>
              <a:gd name="T7" fmla="*/ 0 h 18779"/>
              <a:gd name="T8" fmla="*/ 0 w 18961"/>
              <a:gd name="T9" fmla="*/ 0 h 187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61" h="18779">
                <a:moveTo>
                  <a:pt x="0" y="15613"/>
                </a:moveTo>
                <a:cubicBezTo>
                  <a:pt x="1413" y="16591"/>
                  <a:pt x="2871" y="17662"/>
                  <a:pt x="4375" y="18779"/>
                </a:cubicBezTo>
                <a:cubicBezTo>
                  <a:pt x="12714" y="12495"/>
                  <a:pt x="21600" y="4395"/>
                  <a:pt x="18228" y="763"/>
                </a:cubicBezTo>
                <a:cubicBezTo>
                  <a:pt x="14537" y="-2821"/>
                  <a:pt x="6243" y="6908"/>
                  <a:pt x="0" y="15613"/>
                </a:cubicBezTo>
                <a:close/>
                <a:moveTo>
                  <a:pt x="0" y="15613"/>
                </a:moveTo>
              </a:path>
            </a:pathLst>
          </a:custGeom>
          <a:solidFill>
            <a:schemeClr val="accent1">
              <a:lumMod val="40000"/>
              <a:lumOff val="60000"/>
            </a:schemeClr>
          </a:solidFill>
          <a:ln>
            <a:noFill/>
          </a:ln>
        </p:spPr>
        <p:txBody>
          <a:bodyPr anchor="ctr"/>
          <a:p>
            <a:pPr algn="ctr"/>
            <a:endParaRPr sz="2365">
              <a:solidFill>
                <a:schemeClr val="tx1"/>
              </a:solidFill>
              <a:cs typeface="+mn-ea"/>
              <a:sym typeface="+mn-lt"/>
            </a:endParaRPr>
          </a:p>
        </p:txBody>
      </p:sp>
      <p:sp>
        <p:nvSpPr>
          <p:cNvPr id="29" name="TextBox 7"/>
          <p:cNvSpPr txBox="1"/>
          <p:nvPr>
            <p:custDataLst>
              <p:tags r:id="rId9"/>
            </p:custDataLst>
          </p:nvPr>
        </p:nvSpPr>
        <p:spPr>
          <a:xfrm>
            <a:off x="2451735" y="3154045"/>
            <a:ext cx="577215" cy="462280"/>
          </a:xfrm>
          <a:prstGeom prst="rect">
            <a:avLst/>
          </a:prstGeom>
          <a:noFill/>
        </p:spPr>
        <p:txBody>
          <a:bodyPr wrap="square" rtlCol="0" anchor="ctr">
            <a:normAutofit/>
          </a:bodyPr>
          <a:p>
            <a:pPr marL="0" algn="ctr">
              <a:lnSpc>
                <a:spcPct val="100000"/>
              </a:lnSpc>
              <a:spcBef>
                <a:spcPts val="0"/>
              </a:spcBef>
              <a:spcAft>
                <a:spcPts val="800"/>
              </a:spcAft>
            </a:pPr>
            <a:r>
              <a:rPr lang="en-US" altLang="zh-CN" sz="2400" b="1" spc="160" dirty="0">
                <a:solidFill>
                  <a:schemeClr val="bg1"/>
                </a:solidFill>
                <a:latin typeface="Arial" panose="020B0604020202020204" pitchFamily="34" charset="0"/>
                <a:ea typeface="Montserrat" charset="0"/>
                <a:cs typeface="Arial" panose="020B0604020202020204" pitchFamily="34" charset="0"/>
              </a:rPr>
              <a:t>01</a:t>
            </a:r>
            <a:endParaRPr lang="en-US" altLang="zh-CN" sz="2400" b="1" spc="160" dirty="0">
              <a:solidFill>
                <a:schemeClr val="bg1"/>
              </a:solidFill>
              <a:latin typeface="Arial" panose="020B0604020202020204" pitchFamily="34" charset="0"/>
              <a:ea typeface="Montserrat" charset="0"/>
              <a:cs typeface="Arial" panose="020B0604020202020204" pitchFamily="34" charset="0"/>
            </a:endParaRPr>
          </a:p>
        </p:txBody>
      </p:sp>
      <p:sp>
        <p:nvSpPr>
          <p:cNvPr id="31" name="文本框"/>
          <p:cNvSpPr txBox="1"/>
          <p:nvPr>
            <p:custDataLst>
              <p:tags r:id="rId10"/>
            </p:custDataLst>
          </p:nvPr>
        </p:nvSpPr>
        <p:spPr>
          <a:xfrm>
            <a:off x="3977005" y="4380865"/>
            <a:ext cx="2083435" cy="877570"/>
          </a:xfrm>
          <a:prstGeom prst="rect">
            <a:avLst/>
          </a:prstGeom>
          <a:noFill/>
        </p:spPr>
        <p:txBody>
          <a:bodyPr wrap="square" rtlCol="0">
            <a:normAutofit/>
          </a:bodyPr>
          <a:p>
            <a:pPr marL="0" lvl="0" indent="0" algn="ctr">
              <a:lnSpc>
                <a:spcPct val="100000"/>
              </a:lnSpc>
              <a:spcBef>
                <a:spcPts val="0"/>
              </a:spcBef>
              <a:spcAft>
                <a:spcPts val="800"/>
              </a:spcAft>
              <a:buSzPct val="100000"/>
            </a:pPr>
            <a:r>
              <a:rPr lang="zh-CN" altLang="en-US" sz="2600" spc="180">
                <a:solidFill>
                  <a:schemeClr val="tx1">
                    <a:lumMod val="75000"/>
                    <a:lumOff val="25000"/>
                  </a:schemeClr>
                </a:solidFill>
                <a:latin typeface="Arial" panose="020B0604020202020204" pitchFamily="34" charset="0"/>
                <a:ea typeface="微软雅黑" panose="020B0503020204020204" charset="-122"/>
              </a:rPr>
              <a:t>最高任免权</a:t>
            </a:r>
            <a:endParaRPr lang="zh-CN" altLang="en-US" sz="2600" spc="180">
              <a:solidFill>
                <a:schemeClr val="tx1">
                  <a:lumMod val="75000"/>
                  <a:lumOff val="25000"/>
                </a:schemeClr>
              </a:solidFill>
              <a:latin typeface="Arial" panose="020B0604020202020204" pitchFamily="34" charset="0"/>
              <a:ea typeface="微软雅黑" panose="020B0503020204020204" charset="-122"/>
            </a:endParaRPr>
          </a:p>
        </p:txBody>
      </p:sp>
      <p:sp>
        <p:nvSpPr>
          <p:cNvPr id="35" name="Freeform: Shape 7"/>
          <p:cNvSpPr/>
          <p:nvPr>
            <p:custDataLst>
              <p:tags r:id="rId11"/>
            </p:custDataLst>
          </p:nvPr>
        </p:nvSpPr>
        <p:spPr bwMode="auto">
          <a:xfrm>
            <a:off x="4323080" y="2677795"/>
            <a:ext cx="1390015" cy="1415415"/>
          </a:xfrm>
          <a:custGeom>
            <a:avLst/>
            <a:gdLst>
              <a:gd name="T0" fmla="*/ 6 w 21600"/>
              <a:gd name="T1" fmla="*/ 4 h 19199"/>
              <a:gd name="T2" fmla="*/ 2 w 21600"/>
              <a:gd name="T3" fmla="*/ 10 h 19199"/>
              <a:gd name="T4" fmla="*/ 0 w 21600"/>
              <a:gd name="T5" fmla="*/ 6 h 19199"/>
              <a:gd name="T6" fmla="*/ 4 w 21600"/>
              <a:gd name="T7" fmla="*/ 0 h 19199"/>
              <a:gd name="T8" fmla="*/ 6 w 21600"/>
              <a:gd name="T9" fmla="*/ 4 h 19199"/>
              <a:gd name="T10" fmla="*/ 6 w 21600"/>
              <a:gd name="T11" fmla="*/ 4 h 19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19199">
                <a:moveTo>
                  <a:pt x="21600" y="7740"/>
                </a:moveTo>
                <a:cubicBezTo>
                  <a:pt x="18465" y="5005"/>
                  <a:pt x="8466" y="19199"/>
                  <a:pt x="8466" y="19199"/>
                </a:cubicBezTo>
                <a:cubicBezTo>
                  <a:pt x="0" y="11813"/>
                  <a:pt x="0" y="11813"/>
                  <a:pt x="0" y="11813"/>
                </a:cubicBezTo>
                <a:cubicBezTo>
                  <a:pt x="0" y="11813"/>
                  <a:pt x="9999" y="-2401"/>
                  <a:pt x="13134" y="354"/>
                </a:cubicBezTo>
                <a:lnTo>
                  <a:pt x="21600" y="7740"/>
                </a:lnTo>
                <a:close/>
                <a:moveTo>
                  <a:pt x="21600" y="7740"/>
                </a:moveTo>
              </a:path>
            </a:pathLst>
          </a:custGeom>
          <a:solidFill>
            <a:schemeClr val="accent3">
              <a:alpha val="80000"/>
            </a:schemeClr>
          </a:solidFill>
          <a:ln w="38100" cap="flat">
            <a:solidFill>
              <a:schemeClr val="bg1">
                <a:lumMod val="95000"/>
              </a:schemeClr>
            </a:solidFill>
            <a:prstDash val="solid"/>
            <a:round/>
            <a:headEnd type="none" w="med" len="med"/>
            <a:tailEnd type="none" w="med" len="med"/>
          </a:ln>
        </p:spPr>
        <p:txBody>
          <a:bodyPr anchor="ctr"/>
          <a:p>
            <a:pPr algn="ctr"/>
            <a:endParaRPr sz="2365">
              <a:solidFill>
                <a:schemeClr val="tx1"/>
              </a:solidFill>
              <a:cs typeface="+mn-ea"/>
              <a:sym typeface="+mn-lt"/>
            </a:endParaRPr>
          </a:p>
        </p:txBody>
      </p:sp>
      <p:sp>
        <p:nvSpPr>
          <p:cNvPr id="40" name="Freeform: Shape 8"/>
          <p:cNvSpPr/>
          <p:nvPr>
            <p:custDataLst>
              <p:tags r:id="rId12"/>
            </p:custDataLst>
          </p:nvPr>
        </p:nvSpPr>
        <p:spPr bwMode="auto">
          <a:xfrm>
            <a:off x="5086985" y="3199765"/>
            <a:ext cx="616585" cy="597535"/>
          </a:xfrm>
          <a:custGeom>
            <a:avLst/>
            <a:gdLst>
              <a:gd name="T0" fmla="*/ 0 w 18961"/>
              <a:gd name="T1" fmla="*/ 0 h 18779"/>
              <a:gd name="T2" fmla="*/ 0 w 18961"/>
              <a:gd name="T3" fmla="*/ 0 h 18779"/>
              <a:gd name="T4" fmla="*/ 0 w 18961"/>
              <a:gd name="T5" fmla="*/ 0 h 18779"/>
              <a:gd name="T6" fmla="*/ 0 w 18961"/>
              <a:gd name="T7" fmla="*/ 0 h 18779"/>
              <a:gd name="T8" fmla="*/ 0 w 18961"/>
              <a:gd name="T9" fmla="*/ 0 h 187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61" h="18779">
                <a:moveTo>
                  <a:pt x="0" y="15613"/>
                </a:moveTo>
                <a:cubicBezTo>
                  <a:pt x="1413" y="16591"/>
                  <a:pt x="2871" y="17662"/>
                  <a:pt x="4375" y="18779"/>
                </a:cubicBezTo>
                <a:cubicBezTo>
                  <a:pt x="12714" y="12495"/>
                  <a:pt x="21600" y="4395"/>
                  <a:pt x="18228" y="763"/>
                </a:cubicBezTo>
                <a:cubicBezTo>
                  <a:pt x="14537" y="-2821"/>
                  <a:pt x="6243" y="6908"/>
                  <a:pt x="0" y="15613"/>
                </a:cubicBezTo>
                <a:close/>
                <a:moveTo>
                  <a:pt x="0" y="15613"/>
                </a:moveTo>
              </a:path>
            </a:pathLst>
          </a:custGeom>
          <a:solidFill>
            <a:schemeClr val="accent3">
              <a:lumMod val="40000"/>
              <a:lumOff val="60000"/>
            </a:schemeClr>
          </a:solidFill>
          <a:ln>
            <a:noFill/>
          </a:ln>
        </p:spPr>
        <p:txBody>
          <a:bodyPr anchor="ctr"/>
          <a:p>
            <a:pPr algn="ctr"/>
            <a:endParaRPr sz="2365">
              <a:solidFill>
                <a:schemeClr val="tx1"/>
              </a:solidFill>
              <a:cs typeface="+mn-ea"/>
              <a:sym typeface="+mn-lt"/>
            </a:endParaRPr>
          </a:p>
        </p:txBody>
      </p:sp>
      <p:sp>
        <p:nvSpPr>
          <p:cNvPr id="34" name="TextBox 7"/>
          <p:cNvSpPr txBox="1"/>
          <p:nvPr>
            <p:custDataLst>
              <p:tags r:id="rId13"/>
            </p:custDataLst>
          </p:nvPr>
        </p:nvSpPr>
        <p:spPr>
          <a:xfrm>
            <a:off x="4607560" y="3154045"/>
            <a:ext cx="577215" cy="462280"/>
          </a:xfrm>
          <a:prstGeom prst="rect">
            <a:avLst/>
          </a:prstGeom>
          <a:noFill/>
        </p:spPr>
        <p:txBody>
          <a:bodyPr wrap="square" rtlCol="0" anchor="ctr">
            <a:normAutofit/>
          </a:bodyPr>
          <a:p>
            <a:pPr marL="0" algn="ctr">
              <a:lnSpc>
                <a:spcPct val="100000"/>
              </a:lnSpc>
              <a:spcBef>
                <a:spcPts val="0"/>
              </a:spcBef>
              <a:spcAft>
                <a:spcPts val="800"/>
              </a:spcAft>
            </a:pPr>
            <a:r>
              <a:rPr lang="en-US" altLang="zh-CN" sz="2400" b="1" spc="160" dirty="0">
                <a:solidFill>
                  <a:schemeClr val="bg1"/>
                </a:solidFill>
                <a:latin typeface="Arial" panose="020B0604020202020204" pitchFamily="34" charset="0"/>
                <a:ea typeface="Montserrat" charset="0"/>
                <a:cs typeface="Arial" panose="020B0604020202020204" pitchFamily="34" charset="0"/>
              </a:rPr>
              <a:t>02</a:t>
            </a:r>
            <a:endParaRPr lang="en-US" altLang="zh-CN" sz="2400" b="1" spc="160" dirty="0">
              <a:solidFill>
                <a:schemeClr val="bg1"/>
              </a:solidFill>
              <a:latin typeface="Arial" panose="020B0604020202020204" pitchFamily="34" charset="0"/>
              <a:ea typeface="Montserrat" charset="0"/>
              <a:cs typeface="Arial" panose="020B0604020202020204" pitchFamily="34" charset="0"/>
            </a:endParaRPr>
          </a:p>
        </p:txBody>
      </p:sp>
      <p:sp>
        <p:nvSpPr>
          <p:cNvPr id="42" name="文本框"/>
          <p:cNvSpPr txBox="1"/>
          <p:nvPr>
            <p:custDataLst>
              <p:tags r:id="rId14"/>
            </p:custDataLst>
          </p:nvPr>
        </p:nvSpPr>
        <p:spPr>
          <a:xfrm>
            <a:off x="6132830" y="4380865"/>
            <a:ext cx="2083435" cy="877570"/>
          </a:xfrm>
          <a:prstGeom prst="rect">
            <a:avLst/>
          </a:prstGeom>
          <a:noFill/>
        </p:spPr>
        <p:txBody>
          <a:bodyPr wrap="square" rtlCol="0">
            <a:normAutofit/>
          </a:bodyPr>
          <a:p>
            <a:pPr marL="0" lvl="0" indent="0" algn="ctr">
              <a:lnSpc>
                <a:spcPct val="100000"/>
              </a:lnSpc>
              <a:spcBef>
                <a:spcPts val="0"/>
              </a:spcBef>
              <a:spcAft>
                <a:spcPts val="800"/>
              </a:spcAft>
              <a:buSzPct val="100000"/>
            </a:pPr>
            <a:r>
              <a:rPr lang="zh-CN" altLang="en-US" sz="2600" spc="180">
                <a:solidFill>
                  <a:schemeClr val="tx1">
                    <a:lumMod val="75000"/>
                    <a:lumOff val="25000"/>
                  </a:schemeClr>
                </a:solidFill>
                <a:latin typeface="Arial" panose="020B0604020202020204" pitchFamily="34" charset="0"/>
                <a:ea typeface="微软雅黑" panose="020B0503020204020204" charset="-122"/>
              </a:rPr>
              <a:t>最高决定权</a:t>
            </a:r>
            <a:endParaRPr lang="zh-CN" altLang="en-US" sz="2600" spc="180">
              <a:solidFill>
                <a:schemeClr val="tx1">
                  <a:lumMod val="75000"/>
                  <a:lumOff val="25000"/>
                </a:schemeClr>
              </a:solidFill>
              <a:latin typeface="Arial" panose="020B0604020202020204" pitchFamily="34" charset="0"/>
              <a:ea typeface="微软雅黑" panose="020B0503020204020204" charset="-122"/>
            </a:endParaRPr>
          </a:p>
        </p:txBody>
      </p:sp>
      <p:sp>
        <p:nvSpPr>
          <p:cNvPr id="47" name="Freeform: Shape 7"/>
          <p:cNvSpPr/>
          <p:nvPr>
            <p:custDataLst>
              <p:tags r:id="rId15"/>
            </p:custDataLst>
          </p:nvPr>
        </p:nvSpPr>
        <p:spPr bwMode="auto">
          <a:xfrm>
            <a:off x="6478905" y="2677795"/>
            <a:ext cx="1390015" cy="1415415"/>
          </a:xfrm>
          <a:custGeom>
            <a:avLst/>
            <a:gdLst>
              <a:gd name="T0" fmla="*/ 6 w 21600"/>
              <a:gd name="T1" fmla="*/ 4 h 19199"/>
              <a:gd name="T2" fmla="*/ 2 w 21600"/>
              <a:gd name="T3" fmla="*/ 10 h 19199"/>
              <a:gd name="T4" fmla="*/ 0 w 21600"/>
              <a:gd name="T5" fmla="*/ 6 h 19199"/>
              <a:gd name="T6" fmla="*/ 4 w 21600"/>
              <a:gd name="T7" fmla="*/ 0 h 19199"/>
              <a:gd name="T8" fmla="*/ 6 w 21600"/>
              <a:gd name="T9" fmla="*/ 4 h 19199"/>
              <a:gd name="T10" fmla="*/ 6 w 21600"/>
              <a:gd name="T11" fmla="*/ 4 h 19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19199">
                <a:moveTo>
                  <a:pt x="21600" y="7740"/>
                </a:moveTo>
                <a:cubicBezTo>
                  <a:pt x="18465" y="5005"/>
                  <a:pt x="8466" y="19199"/>
                  <a:pt x="8466" y="19199"/>
                </a:cubicBezTo>
                <a:cubicBezTo>
                  <a:pt x="0" y="11813"/>
                  <a:pt x="0" y="11813"/>
                  <a:pt x="0" y="11813"/>
                </a:cubicBezTo>
                <a:cubicBezTo>
                  <a:pt x="0" y="11813"/>
                  <a:pt x="9999" y="-2401"/>
                  <a:pt x="13134" y="354"/>
                </a:cubicBezTo>
                <a:lnTo>
                  <a:pt x="21600" y="7740"/>
                </a:lnTo>
                <a:close/>
                <a:moveTo>
                  <a:pt x="21600" y="7740"/>
                </a:moveTo>
              </a:path>
            </a:pathLst>
          </a:custGeom>
          <a:solidFill>
            <a:schemeClr val="accent4">
              <a:alpha val="80000"/>
            </a:schemeClr>
          </a:solidFill>
          <a:ln w="38100" cap="flat">
            <a:solidFill>
              <a:schemeClr val="bg1">
                <a:lumMod val="95000"/>
              </a:schemeClr>
            </a:solidFill>
            <a:prstDash val="solid"/>
            <a:round/>
            <a:headEnd type="none" w="med" len="med"/>
            <a:tailEnd type="none" w="med" len="med"/>
          </a:ln>
        </p:spPr>
        <p:txBody>
          <a:bodyPr anchor="ctr"/>
          <a:p>
            <a:pPr algn="ctr"/>
            <a:endParaRPr sz="2365">
              <a:solidFill>
                <a:schemeClr val="tx1"/>
              </a:solidFill>
              <a:cs typeface="+mn-ea"/>
              <a:sym typeface="+mn-lt"/>
            </a:endParaRPr>
          </a:p>
        </p:txBody>
      </p:sp>
      <p:sp>
        <p:nvSpPr>
          <p:cNvPr id="48" name="Freeform: Shape 8"/>
          <p:cNvSpPr/>
          <p:nvPr>
            <p:custDataLst>
              <p:tags r:id="rId16"/>
            </p:custDataLst>
          </p:nvPr>
        </p:nvSpPr>
        <p:spPr bwMode="auto">
          <a:xfrm>
            <a:off x="7242810" y="3199765"/>
            <a:ext cx="616585" cy="597535"/>
          </a:xfrm>
          <a:custGeom>
            <a:avLst/>
            <a:gdLst>
              <a:gd name="T0" fmla="*/ 0 w 18961"/>
              <a:gd name="T1" fmla="*/ 0 h 18779"/>
              <a:gd name="T2" fmla="*/ 0 w 18961"/>
              <a:gd name="T3" fmla="*/ 0 h 18779"/>
              <a:gd name="T4" fmla="*/ 0 w 18961"/>
              <a:gd name="T5" fmla="*/ 0 h 18779"/>
              <a:gd name="T6" fmla="*/ 0 w 18961"/>
              <a:gd name="T7" fmla="*/ 0 h 18779"/>
              <a:gd name="T8" fmla="*/ 0 w 18961"/>
              <a:gd name="T9" fmla="*/ 0 h 187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61" h="18779">
                <a:moveTo>
                  <a:pt x="0" y="15613"/>
                </a:moveTo>
                <a:cubicBezTo>
                  <a:pt x="1413" y="16591"/>
                  <a:pt x="2871" y="17662"/>
                  <a:pt x="4375" y="18779"/>
                </a:cubicBezTo>
                <a:cubicBezTo>
                  <a:pt x="12714" y="12495"/>
                  <a:pt x="21600" y="4395"/>
                  <a:pt x="18228" y="763"/>
                </a:cubicBezTo>
                <a:cubicBezTo>
                  <a:pt x="14537" y="-2821"/>
                  <a:pt x="6243" y="6908"/>
                  <a:pt x="0" y="15613"/>
                </a:cubicBezTo>
                <a:close/>
                <a:moveTo>
                  <a:pt x="0" y="15613"/>
                </a:moveTo>
              </a:path>
            </a:pathLst>
          </a:custGeom>
          <a:solidFill>
            <a:schemeClr val="accent4">
              <a:lumMod val="40000"/>
              <a:lumOff val="60000"/>
            </a:schemeClr>
          </a:solidFill>
          <a:ln>
            <a:noFill/>
          </a:ln>
        </p:spPr>
        <p:txBody>
          <a:bodyPr anchor="ctr"/>
          <a:p>
            <a:pPr algn="ctr"/>
            <a:endParaRPr sz="2365">
              <a:solidFill>
                <a:schemeClr val="tx1"/>
              </a:solidFill>
              <a:cs typeface="+mn-ea"/>
              <a:sym typeface="+mn-lt"/>
            </a:endParaRPr>
          </a:p>
        </p:txBody>
      </p:sp>
      <p:sp>
        <p:nvSpPr>
          <p:cNvPr id="46" name="TextBox 7"/>
          <p:cNvSpPr txBox="1"/>
          <p:nvPr>
            <p:custDataLst>
              <p:tags r:id="rId17"/>
            </p:custDataLst>
          </p:nvPr>
        </p:nvSpPr>
        <p:spPr>
          <a:xfrm>
            <a:off x="6762750" y="3154045"/>
            <a:ext cx="577215" cy="462280"/>
          </a:xfrm>
          <a:prstGeom prst="rect">
            <a:avLst/>
          </a:prstGeom>
          <a:noFill/>
        </p:spPr>
        <p:txBody>
          <a:bodyPr wrap="square" rtlCol="0" anchor="ctr">
            <a:normAutofit/>
          </a:bodyPr>
          <a:p>
            <a:pPr marL="0" algn="ctr">
              <a:lnSpc>
                <a:spcPct val="100000"/>
              </a:lnSpc>
              <a:spcBef>
                <a:spcPts val="0"/>
              </a:spcBef>
              <a:spcAft>
                <a:spcPts val="800"/>
              </a:spcAft>
            </a:pPr>
            <a:r>
              <a:rPr lang="en-US" altLang="zh-CN" sz="2400" b="1" spc="160" dirty="0">
                <a:solidFill>
                  <a:schemeClr val="bg1"/>
                </a:solidFill>
                <a:latin typeface="Arial" panose="020B0604020202020204" pitchFamily="34" charset="0"/>
                <a:ea typeface="Montserrat" charset="0"/>
                <a:cs typeface="Arial" panose="020B0604020202020204" pitchFamily="34" charset="0"/>
              </a:rPr>
              <a:t>03</a:t>
            </a:r>
            <a:endParaRPr lang="en-US" altLang="zh-CN" sz="2400" b="1" spc="160" dirty="0">
              <a:solidFill>
                <a:schemeClr val="bg1"/>
              </a:solidFill>
              <a:latin typeface="Arial" panose="020B0604020202020204" pitchFamily="34" charset="0"/>
              <a:ea typeface="Montserrat" charset="0"/>
              <a:cs typeface="Arial" panose="020B0604020202020204" pitchFamily="34" charset="0"/>
            </a:endParaRPr>
          </a:p>
        </p:txBody>
      </p:sp>
      <p:sp>
        <p:nvSpPr>
          <p:cNvPr id="50" name="文本框"/>
          <p:cNvSpPr txBox="1"/>
          <p:nvPr>
            <p:custDataLst>
              <p:tags r:id="rId18"/>
            </p:custDataLst>
          </p:nvPr>
        </p:nvSpPr>
        <p:spPr>
          <a:xfrm>
            <a:off x="8287385" y="4380865"/>
            <a:ext cx="2083435" cy="877570"/>
          </a:xfrm>
          <a:prstGeom prst="rect">
            <a:avLst/>
          </a:prstGeom>
          <a:noFill/>
        </p:spPr>
        <p:txBody>
          <a:bodyPr wrap="square" rtlCol="0">
            <a:normAutofit/>
          </a:bodyPr>
          <a:p>
            <a:pPr marL="0" lvl="0" indent="0" algn="ctr">
              <a:lnSpc>
                <a:spcPct val="100000"/>
              </a:lnSpc>
              <a:spcBef>
                <a:spcPts val="0"/>
              </a:spcBef>
              <a:spcAft>
                <a:spcPts val="800"/>
              </a:spcAft>
              <a:buSzPct val="100000"/>
            </a:pPr>
            <a:r>
              <a:rPr lang="zh-CN" altLang="en-US" sz="2600" spc="180">
                <a:solidFill>
                  <a:schemeClr val="tx1">
                    <a:lumMod val="75000"/>
                    <a:lumOff val="25000"/>
                  </a:schemeClr>
                </a:solidFill>
                <a:latin typeface="Arial" panose="020B0604020202020204" pitchFamily="34" charset="0"/>
                <a:ea typeface="微软雅黑" panose="020B0503020204020204" charset="-122"/>
              </a:rPr>
              <a:t>最高监督权</a:t>
            </a:r>
            <a:endParaRPr lang="zh-CN" altLang="en-US" sz="2600" spc="180">
              <a:solidFill>
                <a:schemeClr val="tx1">
                  <a:lumMod val="75000"/>
                  <a:lumOff val="25000"/>
                </a:schemeClr>
              </a:solidFill>
              <a:latin typeface="Arial" panose="020B0604020202020204" pitchFamily="34" charset="0"/>
              <a:ea typeface="微软雅黑" panose="020B0503020204020204" charset="-122"/>
            </a:endParaRPr>
          </a:p>
        </p:txBody>
      </p:sp>
      <p:sp>
        <p:nvSpPr>
          <p:cNvPr id="54" name="Freeform: Shape 7"/>
          <p:cNvSpPr/>
          <p:nvPr>
            <p:custDataLst>
              <p:tags r:id="rId19"/>
            </p:custDataLst>
          </p:nvPr>
        </p:nvSpPr>
        <p:spPr bwMode="auto">
          <a:xfrm>
            <a:off x="8634095" y="2677795"/>
            <a:ext cx="1390015" cy="1415415"/>
          </a:xfrm>
          <a:custGeom>
            <a:avLst/>
            <a:gdLst>
              <a:gd name="T0" fmla="*/ 6 w 21600"/>
              <a:gd name="T1" fmla="*/ 4 h 19199"/>
              <a:gd name="T2" fmla="*/ 2 w 21600"/>
              <a:gd name="T3" fmla="*/ 10 h 19199"/>
              <a:gd name="T4" fmla="*/ 0 w 21600"/>
              <a:gd name="T5" fmla="*/ 6 h 19199"/>
              <a:gd name="T6" fmla="*/ 4 w 21600"/>
              <a:gd name="T7" fmla="*/ 0 h 19199"/>
              <a:gd name="T8" fmla="*/ 6 w 21600"/>
              <a:gd name="T9" fmla="*/ 4 h 19199"/>
              <a:gd name="T10" fmla="*/ 6 w 21600"/>
              <a:gd name="T11" fmla="*/ 4 h 1919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19199">
                <a:moveTo>
                  <a:pt x="21600" y="7740"/>
                </a:moveTo>
                <a:cubicBezTo>
                  <a:pt x="18465" y="5005"/>
                  <a:pt x="8466" y="19199"/>
                  <a:pt x="8466" y="19199"/>
                </a:cubicBezTo>
                <a:cubicBezTo>
                  <a:pt x="0" y="11813"/>
                  <a:pt x="0" y="11813"/>
                  <a:pt x="0" y="11813"/>
                </a:cubicBezTo>
                <a:cubicBezTo>
                  <a:pt x="0" y="11813"/>
                  <a:pt x="9999" y="-2401"/>
                  <a:pt x="13134" y="354"/>
                </a:cubicBezTo>
                <a:lnTo>
                  <a:pt x="21600" y="7740"/>
                </a:lnTo>
                <a:close/>
                <a:moveTo>
                  <a:pt x="21600" y="7740"/>
                </a:moveTo>
              </a:path>
            </a:pathLst>
          </a:custGeom>
          <a:solidFill>
            <a:schemeClr val="accent6">
              <a:alpha val="80000"/>
            </a:schemeClr>
          </a:solidFill>
          <a:ln w="38100" cap="flat">
            <a:solidFill>
              <a:schemeClr val="bg1">
                <a:lumMod val="95000"/>
              </a:schemeClr>
            </a:solidFill>
            <a:prstDash val="solid"/>
            <a:round/>
            <a:headEnd type="none" w="med" len="med"/>
            <a:tailEnd type="none" w="med" len="med"/>
          </a:ln>
        </p:spPr>
        <p:txBody>
          <a:bodyPr anchor="ctr"/>
          <a:p>
            <a:pPr algn="ctr"/>
            <a:endParaRPr sz="2365">
              <a:solidFill>
                <a:schemeClr val="tx1"/>
              </a:solidFill>
              <a:cs typeface="+mn-ea"/>
              <a:sym typeface="+mn-lt"/>
            </a:endParaRPr>
          </a:p>
        </p:txBody>
      </p:sp>
      <p:sp>
        <p:nvSpPr>
          <p:cNvPr id="55" name="Freeform: Shape 8"/>
          <p:cNvSpPr/>
          <p:nvPr>
            <p:custDataLst>
              <p:tags r:id="rId20"/>
            </p:custDataLst>
          </p:nvPr>
        </p:nvSpPr>
        <p:spPr bwMode="auto">
          <a:xfrm>
            <a:off x="9398000" y="3199765"/>
            <a:ext cx="616585" cy="597535"/>
          </a:xfrm>
          <a:custGeom>
            <a:avLst/>
            <a:gdLst>
              <a:gd name="T0" fmla="*/ 0 w 18961"/>
              <a:gd name="T1" fmla="*/ 0 h 18779"/>
              <a:gd name="T2" fmla="*/ 0 w 18961"/>
              <a:gd name="T3" fmla="*/ 0 h 18779"/>
              <a:gd name="T4" fmla="*/ 0 w 18961"/>
              <a:gd name="T5" fmla="*/ 0 h 18779"/>
              <a:gd name="T6" fmla="*/ 0 w 18961"/>
              <a:gd name="T7" fmla="*/ 0 h 18779"/>
              <a:gd name="T8" fmla="*/ 0 w 18961"/>
              <a:gd name="T9" fmla="*/ 0 h 187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61" h="18779">
                <a:moveTo>
                  <a:pt x="0" y="15613"/>
                </a:moveTo>
                <a:cubicBezTo>
                  <a:pt x="1413" y="16591"/>
                  <a:pt x="2871" y="17662"/>
                  <a:pt x="4375" y="18779"/>
                </a:cubicBezTo>
                <a:cubicBezTo>
                  <a:pt x="12714" y="12495"/>
                  <a:pt x="21600" y="4395"/>
                  <a:pt x="18228" y="763"/>
                </a:cubicBezTo>
                <a:cubicBezTo>
                  <a:pt x="14537" y="-2821"/>
                  <a:pt x="6243" y="6908"/>
                  <a:pt x="0" y="15613"/>
                </a:cubicBezTo>
                <a:close/>
                <a:moveTo>
                  <a:pt x="0" y="15613"/>
                </a:moveTo>
              </a:path>
            </a:pathLst>
          </a:custGeom>
          <a:solidFill>
            <a:schemeClr val="accent6">
              <a:lumMod val="40000"/>
              <a:lumOff val="60000"/>
            </a:schemeClr>
          </a:solidFill>
          <a:ln>
            <a:noFill/>
          </a:ln>
        </p:spPr>
        <p:txBody>
          <a:bodyPr anchor="ctr"/>
          <a:p>
            <a:pPr algn="ctr"/>
            <a:endParaRPr sz="2365">
              <a:solidFill>
                <a:schemeClr val="tx1"/>
              </a:solidFill>
              <a:cs typeface="+mn-ea"/>
              <a:sym typeface="+mn-lt"/>
            </a:endParaRPr>
          </a:p>
        </p:txBody>
      </p:sp>
      <p:sp>
        <p:nvSpPr>
          <p:cNvPr id="53" name="TextBox 7"/>
          <p:cNvSpPr txBox="1"/>
          <p:nvPr>
            <p:custDataLst>
              <p:tags r:id="rId21"/>
            </p:custDataLst>
          </p:nvPr>
        </p:nvSpPr>
        <p:spPr>
          <a:xfrm>
            <a:off x="8917940" y="3154045"/>
            <a:ext cx="577215" cy="462280"/>
          </a:xfrm>
          <a:prstGeom prst="rect">
            <a:avLst/>
          </a:prstGeom>
          <a:noFill/>
        </p:spPr>
        <p:txBody>
          <a:bodyPr wrap="square" rtlCol="0" anchor="ctr">
            <a:normAutofit/>
          </a:bodyPr>
          <a:p>
            <a:pPr marL="0" algn="ctr">
              <a:lnSpc>
                <a:spcPct val="100000"/>
              </a:lnSpc>
              <a:spcBef>
                <a:spcPts val="0"/>
              </a:spcBef>
              <a:spcAft>
                <a:spcPts val="800"/>
              </a:spcAft>
            </a:pPr>
            <a:r>
              <a:rPr lang="en-US" altLang="zh-CN" sz="2400" b="1" spc="160" dirty="0">
                <a:solidFill>
                  <a:schemeClr val="bg1"/>
                </a:solidFill>
                <a:latin typeface="Arial" panose="020B0604020202020204" pitchFamily="34" charset="0"/>
                <a:ea typeface="Montserrat" charset="0"/>
                <a:cs typeface="Arial" panose="020B0604020202020204" pitchFamily="34" charset="0"/>
              </a:rPr>
              <a:t>04</a:t>
            </a:r>
            <a:endParaRPr lang="en-US" altLang="zh-CN" sz="2400" b="1" spc="160" dirty="0">
              <a:solidFill>
                <a:schemeClr val="bg1"/>
              </a:solidFill>
              <a:latin typeface="Arial" panose="020B0604020202020204" pitchFamily="34" charset="0"/>
              <a:ea typeface="Montserrat" charset="0"/>
              <a:cs typeface="Arial" panose="020B0604020202020204" pitchFamily="34" charset="0"/>
            </a:endParaRPr>
          </a:p>
        </p:txBody>
      </p:sp>
    </p:spTree>
    <p:custDataLst>
      <p:tags r:id="rId2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13"/>
          <p:cNvSpPr/>
          <p:nvPr>
            <p:custDataLst>
              <p:tags r:id="rId1"/>
            </p:custDataLst>
          </p:nvPr>
        </p:nvSpPr>
        <p:spPr>
          <a:xfrm>
            <a:off x="7589520" y="1859280"/>
            <a:ext cx="3756660" cy="3691890"/>
          </a:xfrm>
          <a:prstGeom prst="rect">
            <a:avLst/>
          </a:prstGeom>
          <a:noFill/>
          <a:ln w="19050">
            <a:solidFill>
              <a:schemeClr val="accent1">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latin typeface="微软雅黑" panose="020B0503020204020204" charset="-122"/>
              <a:ea typeface="微软雅黑" panose="020B0503020204020204" charset="-122"/>
              <a:sym typeface="+mn-ea"/>
            </a:endParaRPr>
          </a:p>
        </p:txBody>
      </p:sp>
      <p:sp>
        <p:nvSpPr>
          <p:cNvPr id="15" name="矩形 12"/>
          <p:cNvSpPr/>
          <p:nvPr>
            <p:custDataLst>
              <p:tags r:id="rId2"/>
            </p:custDataLst>
          </p:nvPr>
        </p:nvSpPr>
        <p:spPr>
          <a:xfrm>
            <a:off x="525780" y="1859280"/>
            <a:ext cx="6606540" cy="3691890"/>
          </a:xfrm>
          <a:prstGeom prst="rect">
            <a:avLst/>
          </a:prstGeom>
          <a:noFill/>
          <a:ln w="19050">
            <a:solidFill>
              <a:schemeClr val="accent1">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latin typeface="微软雅黑" panose="020B0503020204020204" charset="-122"/>
              <a:ea typeface="微软雅黑" panose="020B0503020204020204" charset="-122"/>
              <a:sym typeface="+mn-ea"/>
            </a:endParaRPr>
          </a:p>
        </p:txBody>
      </p:sp>
      <p:sp>
        <p:nvSpPr>
          <p:cNvPr id="16" name="矩形 14"/>
          <p:cNvSpPr/>
          <p:nvPr>
            <p:custDataLst>
              <p:tags r:id="rId3"/>
            </p:custDataLst>
          </p:nvPr>
        </p:nvSpPr>
        <p:spPr>
          <a:xfrm>
            <a:off x="678180" y="2011680"/>
            <a:ext cx="6606540" cy="3691890"/>
          </a:xfrm>
          <a:prstGeom prst="rect">
            <a:avLst/>
          </a:prstGeom>
          <a:solidFill>
            <a:schemeClr val="lt2"/>
          </a:solidFill>
          <a:ln w="190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solidFill>
                <a:schemeClr val="lt1"/>
              </a:solidFill>
              <a:latin typeface="微软雅黑" panose="020B0503020204020204" charset="-122"/>
              <a:ea typeface="微软雅黑" panose="020B0503020204020204" charset="-122"/>
              <a:sym typeface="+mn-ea"/>
            </a:endParaRPr>
          </a:p>
        </p:txBody>
      </p:sp>
      <p:sp>
        <p:nvSpPr>
          <p:cNvPr id="17" name="矩形 16"/>
          <p:cNvSpPr/>
          <p:nvPr>
            <p:custDataLst>
              <p:tags r:id="rId4"/>
            </p:custDataLst>
          </p:nvPr>
        </p:nvSpPr>
        <p:spPr>
          <a:xfrm>
            <a:off x="7741920" y="2011680"/>
            <a:ext cx="3756660" cy="3691890"/>
          </a:xfrm>
          <a:prstGeom prst="rect">
            <a:avLst/>
          </a:prstGeom>
          <a:solidFill>
            <a:schemeClr val="lt2"/>
          </a:solidFill>
          <a:ln w="190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solidFill>
                <a:schemeClr val="lt1"/>
              </a:solidFill>
              <a:latin typeface="微软雅黑" panose="020B0503020204020204" charset="-122"/>
              <a:ea typeface="微软雅黑" panose="020B0503020204020204" charset="-122"/>
              <a:sym typeface="+mn-ea"/>
            </a:endParaRPr>
          </a:p>
        </p:txBody>
      </p:sp>
      <p:sp>
        <p:nvSpPr>
          <p:cNvPr id="8" name="文本框 7"/>
          <p:cNvSpPr txBox="1"/>
          <p:nvPr>
            <p:custDataLst>
              <p:tags r:id="rId5"/>
            </p:custDataLst>
          </p:nvPr>
        </p:nvSpPr>
        <p:spPr>
          <a:xfrm>
            <a:off x="609600" y="609487"/>
            <a:ext cx="10972800" cy="858671"/>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zh-CN" altLang="en-US" sz="4800" b="1" spc="320">
                <a:solidFill>
                  <a:schemeClr val="accent1"/>
                </a:solidFill>
                <a:latin typeface="微软雅黑" panose="020B0503020204020204" charset="-122"/>
                <a:ea typeface="微软雅黑" panose="020B0503020204020204" charset="-122"/>
              </a:rPr>
              <a:t>全国人民代表大会</a:t>
            </a:r>
            <a:endParaRPr lang="zh-CN" altLang="en-US" sz="4800" b="1" spc="320">
              <a:solidFill>
                <a:schemeClr val="accent1"/>
              </a:solidFill>
              <a:latin typeface="微软雅黑" panose="020B0503020204020204" charset="-122"/>
              <a:ea typeface="微软雅黑" panose="020B0503020204020204" charset="-122"/>
            </a:endParaRPr>
          </a:p>
        </p:txBody>
      </p:sp>
      <p:pic>
        <p:nvPicPr>
          <p:cNvPr id="10" name="图片 9"/>
          <p:cNvPicPr>
            <a:picLocks noChangeAspect="1"/>
          </p:cNvPicPr>
          <p:nvPr>
            <p:custDataLst>
              <p:tags r:id="rId6"/>
            </p:custDataLst>
          </p:nvPr>
        </p:nvPicPr>
        <p:blipFill rotWithShape="1">
          <a:blip r:embed="rId7"/>
          <a:srcRect l="988" r="988"/>
          <a:stretch>
            <a:fillRect/>
          </a:stretch>
        </p:blipFill>
        <p:spPr>
          <a:xfrm>
            <a:off x="1066800" y="2228850"/>
            <a:ext cx="5829300" cy="3257550"/>
          </a:xfrm>
          <a:custGeom>
            <a:avLst/>
            <a:gdLst/>
            <a:ahLst/>
            <a:cxnLst>
              <a:cxn ang="3">
                <a:pos x="hc" y="t"/>
              </a:cxn>
              <a:cxn ang="cd2">
                <a:pos x="l" y="vc"/>
              </a:cxn>
              <a:cxn ang="cd4">
                <a:pos x="hc" y="b"/>
              </a:cxn>
              <a:cxn ang="0">
                <a:pos x="r" y="vc"/>
              </a:cxn>
            </a:cxnLst>
            <a:rect l="l" t="t" r="r" b="b"/>
            <a:pathLst>
              <a:path w="7200" h="4800">
                <a:moveTo>
                  <a:pt x="0" y="0"/>
                </a:moveTo>
                <a:lnTo>
                  <a:pt x="7200" y="0"/>
                </a:lnTo>
                <a:lnTo>
                  <a:pt x="7200" y="4800"/>
                </a:lnTo>
                <a:lnTo>
                  <a:pt x="0" y="4800"/>
                </a:lnTo>
                <a:lnTo>
                  <a:pt x="0" y="0"/>
                </a:lnTo>
                <a:close/>
              </a:path>
            </a:pathLst>
          </a:custGeom>
        </p:spPr>
      </p:pic>
      <p:sp>
        <p:nvSpPr>
          <p:cNvPr id="11" name="Title 6"/>
          <p:cNvSpPr txBox="1"/>
          <p:nvPr>
            <p:custDataLst>
              <p:tags r:id="rId8"/>
            </p:custDataLst>
          </p:nvPr>
        </p:nvSpPr>
        <p:spPr>
          <a:xfrm>
            <a:off x="7962900" y="2228850"/>
            <a:ext cx="3314700" cy="325755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全国人民代表大会每年举行一次。</a:t>
            </a:r>
            <a:endPar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406400" lvl="0" indent="-406400" algn="l" fontAlgn="ctr">
              <a:lnSpc>
                <a:spcPct val="120000"/>
              </a:lnSpc>
              <a:spcBef>
                <a:spcPts val="0"/>
              </a:spcBef>
              <a:spcAft>
                <a:spcPts val="800"/>
              </a:spcAft>
              <a:buSzPct val="100000"/>
              <a:buFont typeface="Wingdings" panose="05000000000000000000" charset="0"/>
              <a:buChar char="l"/>
            </a:pPr>
            <a:r>
              <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全国人民代表大会设有</a:t>
            </a:r>
            <a:r>
              <a:rPr lang="zh-CN" altLang="en-US" sz="2400" spc="16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常务委员会</a:t>
            </a:r>
            <a:r>
              <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，在全体会议闭幕以后，代表全国人大行使职权。</a:t>
            </a:r>
            <a:endPar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9"/>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custDataLst>
              <p:tags r:id="rId1"/>
            </p:custDataLst>
          </p:nvPr>
        </p:nvSpPr>
        <p:spPr>
          <a:xfrm>
            <a:off x="1828815" y="609605"/>
            <a:ext cx="9906079" cy="5638845"/>
          </a:xfrm>
          <a:prstGeom prst="rect">
            <a:avLst/>
          </a:prstGeom>
          <a:solidFill>
            <a:srgbClr val="FFFFFF"/>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2"/>
            </p:custDataLst>
          </p:nvPr>
        </p:nvSpPr>
        <p:spPr>
          <a:xfrm>
            <a:off x="5372133" y="1523989"/>
            <a:ext cx="5905551" cy="762000"/>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4000" b="1" spc="240">
                <a:solidFill>
                  <a:schemeClr val="accent1"/>
                </a:solidFill>
                <a:latin typeface="微软雅黑" panose="020B0503020204020204" charset="-122"/>
                <a:ea typeface="微软雅黑" panose="020B0503020204020204" charset="-122"/>
              </a:rPr>
              <a:t>地方人民代表大会</a:t>
            </a:r>
            <a:endParaRPr lang="zh-CN" altLang="en-US" sz="4000" b="1" spc="240">
              <a:solidFill>
                <a:schemeClr val="accent1"/>
              </a:solidFill>
              <a:latin typeface="微软雅黑" panose="020B0503020204020204" charset="-122"/>
              <a:ea typeface="微软雅黑" panose="020B0503020204020204" charset="-122"/>
            </a:endParaRPr>
          </a:p>
        </p:txBody>
      </p:sp>
      <p:sp>
        <p:nvSpPr>
          <p:cNvPr id="7" name="Title 6"/>
          <p:cNvSpPr txBox="1"/>
          <p:nvPr>
            <p:custDataLst>
              <p:tags r:id="rId3"/>
            </p:custDataLst>
          </p:nvPr>
        </p:nvSpPr>
        <p:spPr>
          <a:xfrm>
            <a:off x="5372133" y="2590798"/>
            <a:ext cx="5905551" cy="2743213"/>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2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中国宪法规定，在各个省、自治区、直辖市、自治州、县、自治县、市辖区、乡、民族乡、镇设立地方人民代表大会。地方各级人民代表大会是</a:t>
            </a:r>
            <a:r>
              <a:rPr lang="zh-CN" altLang="en-US" sz="2000" spc="12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地方各级国家权力机关</a:t>
            </a:r>
            <a:r>
              <a:rPr lang="zh-CN" altLang="en-US" sz="2000" spc="12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，它们在本地区内，代表人民讨论和决定本地区的重大问题，组织并监督本地区人民政府和其他国家机关，同时，接受上一级人民代表大会的指导与监督。</a:t>
            </a:r>
            <a:endParaRPr lang="zh-CN" altLang="en-US" sz="2000" spc="12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custDataLst>
              <p:tags r:id="rId4"/>
            </p:custDataLst>
          </p:nvPr>
        </p:nvPicPr>
        <p:blipFill rotWithShape="1">
          <a:blip r:embed="rId5"/>
          <a:srcRect l="5159" r="5159"/>
          <a:stretch>
            <a:fillRect/>
          </a:stretch>
        </p:blipFill>
        <p:spPr>
          <a:xfrm>
            <a:off x="609605" y="1828787"/>
            <a:ext cx="4305313" cy="3200425"/>
          </a:xfrm>
          <a:custGeom>
            <a:avLst/>
            <a:gdLst/>
            <a:ahLst/>
            <a:cxnLst>
              <a:cxn ang="3">
                <a:pos x="hc" y="t"/>
              </a:cxn>
              <a:cxn ang="cd2">
                <a:pos x="l" y="vc"/>
              </a:cxn>
              <a:cxn ang="cd4">
                <a:pos x="hc" y="b"/>
              </a:cxn>
              <a:cxn ang="0">
                <a:pos x="r" y="vc"/>
              </a:cxn>
            </a:cxnLst>
            <a:rect l="l" t="t" r="r" b="b"/>
            <a:pathLst>
              <a:path w="4800" h="5040">
                <a:moveTo>
                  <a:pt x="0" y="0"/>
                </a:moveTo>
                <a:lnTo>
                  <a:pt x="4800" y="0"/>
                </a:lnTo>
                <a:lnTo>
                  <a:pt x="4800" y="5040"/>
                </a:lnTo>
                <a:lnTo>
                  <a:pt x="0" y="5040"/>
                </a:lnTo>
                <a:lnTo>
                  <a:pt x="0" y="0"/>
                </a:lnTo>
                <a:close/>
              </a:path>
            </a:pathLst>
          </a:custGeom>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userDrawn="1">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3" name="文本框 2"/>
          <p:cNvSpPr txBox="1"/>
          <p:nvPr>
            <p:custDataLst>
              <p:tags r:id="rId2"/>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altLang="zh-CN" sz="3400" b="1" spc="180">
                <a:solidFill>
                  <a:schemeClr val="lt1"/>
                </a:solidFill>
                <a:latin typeface="微软雅黑" panose="020B0503020204020204" charset="-122"/>
                <a:ea typeface="微软雅黑" panose="020B0503020204020204" charset="-122"/>
              </a:rPr>
              <a:t>2、人民代表的产生与权利</a:t>
            </a:r>
            <a:endParaRPr lang="en-US" altLang="zh-CN" sz="3400" b="1" spc="180">
              <a:solidFill>
                <a:schemeClr val="lt1"/>
              </a:solidFill>
              <a:latin typeface="微软雅黑" panose="020B0503020204020204" charset="-122"/>
              <a:ea typeface="微软雅黑" panose="020B0503020204020204" charset="-122"/>
            </a:endParaRPr>
          </a:p>
        </p:txBody>
      </p:sp>
      <p:pic>
        <p:nvPicPr>
          <p:cNvPr id="4" name="图片 3"/>
          <p:cNvPicPr>
            <a:picLocks noChangeAspect="1"/>
          </p:cNvPicPr>
          <p:nvPr>
            <p:custDataLst>
              <p:tags r:id="rId3"/>
            </p:custDataLst>
          </p:nvPr>
        </p:nvPicPr>
        <p:blipFill rotWithShape="1">
          <a:blip r:embed="rId4"/>
          <a:srcRect t="5029" b="5029"/>
          <a:stretch>
            <a:fillRect/>
          </a:stretch>
        </p:blipFill>
        <p:spPr>
          <a:xfrm>
            <a:off x="603526" y="2438420"/>
            <a:ext cx="4972088" cy="2895613"/>
          </a:xfrm>
          <a:custGeom>
            <a:avLst/>
            <a:gdLst/>
            <a:ahLst/>
            <a:cxnLst>
              <a:cxn ang="3">
                <a:pos x="hc" y="t"/>
              </a:cxn>
              <a:cxn ang="cd2">
                <a:pos x="l" y="vc"/>
              </a:cxn>
              <a:cxn ang="cd4">
                <a:pos x="hc" y="b"/>
              </a:cxn>
              <a:cxn ang="0">
                <a:pos x="r" y="vc"/>
              </a:cxn>
            </a:cxnLst>
            <a:rect l="l" t="t" r="r" b="b"/>
            <a:pathLst>
              <a:path w="8160" h="4560">
                <a:moveTo>
                  <a:pt x="0" y="0"/>
                </a:moveTo>
                <a:lnTo>
                  <a:pt x="8160" y="0"/>
                </a:lnTo>
                <a:lnTo>
                  <a:pt x="8160" y="4560"/>
                </a:lnTo>
                <a:lnTo>
                  <a:pt x="0" y="4560"/>
                </a:lnTo>
                <a:lnTo>
                  <a:pt x="0" y="0"/>
                </a:lnTo>
                <a:close/>
              </a:path>
            </a:pathLst>
          </a:custGeom>
          <a:ln w="38100">
            <a:solidFill>
              <a:srgbClr val="000000"/>
            </a:solidFill>
          </a:ln>
        </p:spPr>
      </p:pic>
      <p:sp>
        <p:nvSpPr>
          <p:cNvPr id="10" name="Title 6"/>
          <p:cNvSpPr txBox="1"/>
          <p:nvPr>
            <p:custDataLst>
              <p:tags r:id="rId5"/>
            </p:custDataLst>
          </p:nvPr>
        </p:nvSpPr>
        <p:spPr>
          <a:xfrm>
            <a:off x="6197287" y="2438420"/>
            <a:ext cx="5391188" cy="28956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20000"/>
              </a:lnSpc>
              <a:spcBef>
                <a:spcPts val="0"/>
              </a:spcBef>
              <a:spcAft>
                <a:spcPts val="800"/>
              </a:spcAft>
              <a:buSzPct val="100000"/>
              <a:buFont typeface="Wingdings" panose="05000000000000000000" charset="0"/>
              <a:buChar char="l"/>
            </a:pPr>
            <a:r>
              <a:rPr 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按照宪法规定，中华人民共和国公民，凡满18周岁者，除了因犯罪而被依法剥夺政治权利的人以外，不分民族、种族、性别、职业、家庭出身、宗教信仰、教育程度、财产情况和居住期限，都有</a:t>
            </a:r>
            <a:r>
              <a:rPr lang="zh-CN" sz="1400" spc="16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选举权</a:t>
            </a:r>
            <a:r>
              <a:rPr 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和</a:t>
            </a:r>
            <a:r>
              <a:rPr lang="zh-CN" sz="1400" spc="16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被选举权</a:t>
            </a:r>
            <a:r>
              <a:rPr 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，每个选民都在平等基础上参加选举。</a:t>
            </a:r>
            <a:endParaRPr lang="zh-CN" sz="1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279400" lvl="1" indent="0" algn="l" fontAlgn="auto">
              <a:lnSpc>
                <a:spcPct val="120000"/>
              </a:lnSpc>
              <a:spcBef>
                <a:spcPts val="0"/>
              </a:spcBef>
              <a:spcAft>
                <a:spcPts val="800"/>
              </a:spcAft>
              <a:buSzPct val="100000"/>
              <a:buNone/>
            </a:pPr>
            <a:r>
              <a:rPr lang="zh-CN"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各界代表所占的比例一般是：工人农民代表20%，知识界代表22%，干部代表28%，民主党派和无党派爱国人士代表19%，解放军代表9%，香港特别行政区代表和澳门特别行政区代表分别为1.2%和0.4%，归国华侨代表1.2%，妇女代表21%，少数民族代表14.75%，55个少数民族都有代表。</a:t>
            </a:r>
            <a:r>
              <a:rPr lang="zh-CN" sz="1200" spc="16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全国人民代表大会每届任期五年，五年改选一次</a:t>
            </a:r>
            <a:r>
              <a:rPr lang="zh-CN"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endParaRPr lang="zh-CN" sz="12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6"/>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628650" y="318135"/>
            <a:ext cx="4417060" cy="173736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4400" b="1" spc="160">
                <a:solidFill>
                  <a:schemeClr val="accent1"/>
                </a:solidFill>
                <a:latin typeface="微软雅黑" panose="020B0503020204020204" charset="-122"/>
                <a:ea typeface="微软雅黑" panose="020B0503020204020204" charset="-122"/>
              </a:rPr>
              <a:t>人民代表的权利</a:t>
            </a:r>
            <a:endParaRPr lang="zh-CN" altLang="en-US" sz="4400" b="1" spc="160">
              <a:solidFill>
                <a:schemeClr val="accent1"/>
              </a:solidFill>
              <a:latin typeface="微软雅黑" panose="020B0503020204020204" charset="-122"/>
              <a:ea typeface="微软雅黑" panose="020B0503020204020204" charset="-122"/>
            </a:endParaRPr>
          </a:p>
        </p:txBody>
      </p:sp>
      <p:sp>
        <p:nvSpPr>
          <p:cNvPr id="5" name="圆形"/>
          <p:cNvSpPr/>
          <p:nvPr>
            <p:custDataLst>
              <p:tags r:id="rId2"/>
            </p:custDataLst>
          </p:nvPr>
        </p:nvSpPr>
        <p:spPr>
          <a:xfrm>
            <a:off x="4488180" y="1755140"/>
            <a:ext cx="1558477" cy="1558477"/>
          </a:xfrm>
          <a:prstGeom prst="ellipse">
            <a:avLst/>
          </a:prstGeom>
          <a:gradFill>
            <a:gsLst>
              <a:gs pos="0">
                <a:srgbClr val="FFFFFF">
                  <a:alpha val="0"/>
                </a:srgbClr>
              </a:gs>
              <a:gs pos="100000">
                <a:schemeClr val="accent1"/>
              </a:gs>
            </a:gsLst>
            <a:lin ang="2700000"/>
          </a:gradFill>
          <a:ln w="12700">
            <a:miter lim="400000"/>
          </a:ln>
        </p:spPr>
        <p:txBody>
          <a:bodyPr lIns="27020" tIns="27020" rIns="27020" bIns="27020" anchor="ctr"/>
          <a:lstStyle/>
          <a:p>
            <a:pPr>
              <a:defRPr sz="3000" b="0">
                <a:solidFill>
                  <a:srgbClr val="FFFFFF"/>
                </a:solidFill>
                <a:latin typeface="Flyme Light"/>
                <a:ea typeface="Flyme Light"/>
                <a:cs typeface="Flyme Light"/>
                <a:sym typeface="Flyme Light"/>
              </a:defRPr>
            </a:pPr>
            <a:endParaRPr sz="1135">
              <a:solidFill>
                <a:srgbClr val="FFFFFF"/>
              </a:solidFill>
            </a:endParaRPr>
          </a:p>
        </p:txBody>
      </p:sp>
      <p:sp>
        <p:nvSpPr>
          <p:cNvPr id="23" name="文本框 22"/>
          <p:cNvSpPr txBox="1"/>
          <p:nvPr>
            <p:custDataLst>
              <p:tags r:id="rId3"/>
            </p:custDataLst>
          </p:nvPr>
        </p:nvSpPr>
        <p:spPr>
          <a:xfrm>
            <a:off x="4806456" y="2237926"/>
            <a:ext cx="1114637" cy="785618"/>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pPr>
            <a:r>
              <a:rPr lang="zh-CN" altLang="en-US" sz="1600" b="1" spc="120">
                <a:solidFill>
                  <a:schemeClr val="tx1">
                    <a:lumMod val="85000"/>
                    <a:lumOff val="15000"/>
                  </a:schemeClr>
                </a:solidFill>
                <a:latin typeface="Arial" panose="020B0604020202020204" pitchFamily="34" charset="0"/>
                <a:ea typeface="微软雅黑" panose="020B0503020204020204" charset="-122"/>
              </a:rPr>
              <a:t>提案权</a:t>
            </a:r>
            <a:endParaRPr lang="zh-CN" altLang="en-US" sz="1600" b="1" spc="120">
              <a:solidFill>
                <a:schemeClr val="tx1">
                  <a:lumMod val="85000"/>
                  <a:lumOff val="15000"/>
                </a:schemeClr>
              </a:solidFill>
              <a:latin typeface="Arial" panose="020B0604020202020204" pitchFamily="34" charset="0"/>
              <a:ea typeface="微软雅黑" panose="020B0503020204020204" charset="-122"/>
            </a:endParaRPr>
          </a:p>
        </p:txBody>
      </p:sp>
      <p:sp>
        <p:nvSpPr>
          <p:cNvPr id="7" name="圆形"/>
          <p:cNvSpPr/>
          <p:nvPr>
            <p:custDataLst>
              <p:tags r:id="rId4"/>
            </p:custDataLst>
          </p:nvPr>
        </p:nvSpPr>
        <p:spPr>
          <a:xfrm>
            <a:off x="6982684" y="1755140"/>
            <a:ext cx="1558477" cy="1558477"/>
          </a:xfrm>
          <a:prstGeom prst="ellipse">
            <a:avLst/>
          </a:prstGeom>
          <a:gradFill>
            <a:gsLst>
              <a:gs pos="0">
                <a:srgbClr val="FFFCFB">
                  <a:alpha val="0"/>
                </a:srgbClr>
              </a:gs>
              <a:gs pos="100000">
                <a:schemeClr val="accent2"/>
              </a:gs>
            </a:gsLst>
            <a:lin ang="2700000"/>
          </a:gradFill>
          <a:ln w="12700">
            <a:miter lim="400000"/>
          </a:ln>
        </p:spPr>
        <p:txBody>
          <a:bodyPr lIns="27020" tIns="27020" rIns="27020" bIns="27020" anchor="ctr"/>
          <a:lstStyle/>
          <a:p>
            <a:pPr>
              <a:defRPr sz="3000" b="0">
                <a:solidFill>
                  <a:srgbClr val="FFFFFF"/>
                </a:solidFill>
                <a:latin typeface="Flyme Light"/>
                <a:ea typeface="Flyme Light"/>
                <a:cs typeface="Flyme Light"/>
                <a:sym typeface="Flyme Light"/>
              </a:defRPr>
            </a:pPr>
            <a:endParaRPr sz="1135">
              <a:solidFill>
                <a:srgbClr val="FFFFFF"/>
              </a:solidFill>
            </a:endParaRPr>
          </a:p>
        </p:txBody>
      </p:sp>
      <p:sp>
        <p:nvSpPr>
          <p:cNvPr id="29" name="文本框 28"/>
          <p:cNvSpPr txBox="1"/>
          <p:nvPr>
            <p:custDataLst>
              <p:tags r:id="rId5"/>
            </p:custDataLst>
          </p:nvPr>
        </p:nvSpPr>
        <p:spPr>
          <a:xfrm>
            <a:off x="7300960" y="2237926"/>
            <a:ext cx="1114637" cy="785618"/>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pPr>
            <a:r>
              <a:rPr lang="zh-CN" altLang="en-US" sz="1600" b="1" spc="120">
                <a:solidFill>
                  <a:schemeClr val="tx1">
                    <a:lumMod val="85000"/>
                    <a:lumOff val="15000"/>
                  </a:schemeClr>
                </a:solidFill>
                <a:latin typeface="Arial" panose="020B0604020202020204" pitchFamily="34" charset="0"/>
                <a:ea typeface="微软雅黑" panose="020B0503020204020204" charset="-122"/>
              </a:rPr>
              <a:t>质询权</a:t>
            </a:r>
            <a:endParaRPr lang="zh-CN" altLang="en-US" sz="1600" b="1" spc="120">
              <a:solidFill>
                <a:schemeClr val="tx1">
                  <a:lumMod val="85000"/>
                  <a:lumOff val="15000"/>
                </a:schemeClr>
              </a:solidFill>
              <a:latin typeface="Arial" panose="020B0604020202020204" pitchFamily="34" charset="0"/>
              <a:ea typeface="微软雅黑" panose="020B0503020204020204" charset="-122"/>
            </a:endParaRPr>
          </a:p>
        </p:txBody>
      </p:sp>
      <p:sp>
        <p:nvSpPr>
          <p:cNvPr id="9" name="圆形"/>
          <p:cNvSpPr/>
          <p:nvPr>
            <p:custDataLst>
              <p:tags r:id="rId6"/>
            </p:custDataLst>
          </p:nvPr>
        </p:nvSpPr>
        <p:spPr>
          <a:xfrm>
            <a:off x="9477188" y="1755140"/>
            <a:ext cx="1558477" cy="1558477"/>
          </a:xfrm>
          <a:prstGeom prst="ellipse">
            <a:avLst/>
          </a:prstGeom>
          <a:gradFill>
            <a:gsLst>
              <a:gs pos="0">
                <a:srgbClr val="EFEFEF">
                  <a:alpha val="0"/>
                </a:srgbClr>
              </a:gs>
              <a:gs pos="100000">
                <a:schemeClr val="accent6"/>
              </a:gs>
            </a:gsLst>
            <a:lin ang="2700000"/>
          </a:gradFill>
          <a:ln w="12700">
            <a:miter lim="400000"/>
          </a:ln>
        </p:spPr>
        <p:txBody>
          <a:bodyPr lIns="27020" tIns="27020" rIns="27020" bIns="27020" anchor="ctr"/>
          <a:lstStyle/>
          <a:p>
            <a:pPr>
              <a:defRPr sz="3000" b="0">
                <a:solidFill>
                  <a:srgbClr val="FFFFFF"/>
                </a:solidFill>
                <a:latin typeface="Flyme Light"/>
                <a:ea typeface="Flyme Light"/>
                <a:cs typeface="Flyme Light"/>
                <a:sym typeface="Flyme Light"/>
              </a:defRPr>
            </a:pPr>
            <a:endParaRPr sz="1135">
              <a:solidFill>
                <a:srgbClr val="FFFFFF"/>
              </a:solidFill>
            </a:endParaRPr>
          </a:p>
        </p:txBody>
      </p:sp>
      <p:sp>
        <p:nvSpPr>
          <p:cNvPr id="31" name="文本框 30"/>
          <p:cNvSpPr txBox="1"/>
          <p:nvPr>
            <p:custDataLst>
              <p:tags r:id="rId7"/>
            </p:custDataLst>
          </p:nvPr>
        </p:nvSpPr>
        <p:spPr>
          <a:xfrm>
            <a:off x="9795464" y="2237926"/>
            <a:ext cx="1114637" cy="785618"/>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lang="zh-CN" altLang="en-US" sz="1600" b="1" spc="80">
                <a:solidFill>
                  <a:schemeClr val="tx1">
                    <a:lumMod val="85000"/>
                    <a:lumOff val="15000"/>
                  </a:schemeClr>
                </a:solidFill>
                <a:latin typeface="Arial" panose="020B0604020202020204" pitchFamily="34" charset="0"/>
                <a:ea typeface="微软雅黑" panose="020B0503020204020204" charset="-122"/>
              </a:rPr>
              <a:t>言论和表决免责权</a:t>
            </a:r>
            <a:endParaRPr lang="zh-CN" altLang="en-US" sz="1600" b="1" spc="80">
              <a:solidFill>
                <a:schemeClr val="tx1">
                  <a:lumMod val="85000"/>
                  <a:lumOff val="15000"/>
                </a:schemeClr>
              </a:solidFill>
              <a:latin typeface="Arial" panose="020B0604020202020204" pitchFamily="34" charset="0"/>
              <a:ea typeface="微软雅黑" panose="020B0503020204020204" charset="-122"/>
            </a:endParaRPr>
          </a:p>
        </p:txBody>
      </p:sp>
      <p:sp>
        <p:nvSpPr>
          <p:cNvPr id="36" name="圆形"/>
          <p:cNvSpPr/>
          <p:nvPr>
            <p:custDataLst>
              <p:tags r:id="rId8"/>
            </p:custDataLst>
          </p:nvPr>
        </p:nvSpPr>
        <p:spPr>
          <a:xfrm>
            <a:off x="4488180" y="3736642"/>
            <a:ext cx="1558477" cy="1558477"/>
          </a:xfrm>
          <a:prstGeom prst="ellipse">
            <a:avLst/>
          </a:prstGeom>
          <a:gradFill>
            <a:gsLst>
              <a:gs pos="0">
                <a:srgbClr val="FFFFFF">
                  <a:alpha val="0"/>
                </a:srgbClr>
              </a:gs>
              <a:gs pos="100000">
                <a:schemeClr val="accent3"/>
              </a:gs>
            </a:gsLst>
            <a:lin ang="2700000"/>
          </a:gradFill>
          <a:ln w="12700">
            <a:miter lim="400000"/>
          </a:ln>
        </p:spPr>
        <p:txBody>
          <a:bodyPr lIns="27020" tIns="27020" rIns="27020" bIns="27020" anchor="ctr"/>
          <a:lstStyle/>
          <a:p>
            <a:pPr>
              <a:defRPr sz="3000" b="0">
                <a:solidFill>
                  <a:srgbClr val="FFFFFF"/>
                </a:solidFill>
                <a:latin typeface="Flyme Light"/>
                <a:ea typeface="Flyme Light"/>
                <a:cs typeface="Flyme Light"/>
                <a:sym typeface="Flyme Light"/>
              </a:defRPr>
            </a:pPr>
            <a:endParaRPr sz="1135">
              <a:solidFill>
                <a:srgbClr val="FFFFFF"/>
              </a:solidFill>
            </a:endParaRPr>
          </a:p>
        </p:txBody>
      </p:sp>
      <p:sp>
        <p:nvSpPr>
          <p:cNvPr id="37" name="文本框 36"/>
          <p:cNvSpPr txBox="1"/>
          <p:nvPr>
            <p:custDataLst>
              <p:tags r:id="rId9"/>
            </p:custDataLst>
          </p:nvPr>
        </p:nvSpPr>
        <p:spPr>
          <a:xfrm>
            <a:off x="4806456" y="4219428"/>
            <a:ext cx="1114637" cy="785618"/>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00000"/>
              </a:lnSpc>
              <a:spcBef>
                <a:spcPts val="0"/>
              </a:spcBef>
              <a:spcAft>
                <a:spcPts val="800"/>
              </a:spcAft>
              <a:buSzPct val="100000"/>
            </a:pPr>
            <a:r>
              <a:rPr lang="zh-CN" altLang="en-US" sz="1600" b="1" spc="120">
                <a:solidFill>
                  <a:schemeClr val="tx1">
                    <a:lumMod val="85000"/>
                    <a:lumOff val="15000"/>
                  </a:schemeClr>
                </a:solidFill>
                <a:latin typeface="Arial" panose="020B0604020202020204" pitchFamily="34" charset="0"/>
                <a:ea typeface="微软雅黑" panose="020B0503020204020204" charset="-122"/>
              </a:rPr>
              <a:t>视察权</a:t>
            </a:r>
            <a:endParaRPr lang="zh-CN" altLang="en-US" sz="1600" b="1" spc="120">
              <a:solidFill>
                <a:schemeClr val="tx1">
                  <a:lumMod val="85000"/>
                  <a:lumOff val="15000"/>
                </a:schemeClr>
              </a:solidFill>
              <a:latin typeface="Arial" panose="020B0604020202020204" pitchFamily="34" charset="0"/>
              <a:ea typeface="微软雅黑" panose="020B0503020204020204" charset="-122"/>
            </a:endParaRPr>
          </a:p>
        </p:txBody>
      </p:sp>
      <p:sp>
        <p:nvSpPr>
          <p:cNvPr id="39" name="圆形"/>
          <p:cNvSpPr/>
          <p:nvPr>
            <p:custDataLst>
              <p:tags r:id="rId10"/>
            </p:custDataLst>
          </p:nvPr>
        </p:nvSpPr>
        <p:spPr>
          <a:xfrm>
            <a:off x="6982684" y="3736642"/>
            <a:ext cx="1558477" cy="1558477"/>
          </a:xfrm>
          <a:prstGeom prst="ellipse">
            <a:avLst/>
          </a:prstGeom>
          <a:gradFill>
            <a:gsLst>
              <a:gs pos="0">
                <a:srgbClr val="FFFCFB">
                  <a:alpha val="0"/>
                </a:srgbClr>
              </a:gs>
              <a:gs pos="100000">
                <a:schemeClr val="accent5"/>
              </a:gs>
            </a:gsLst>
            <a:lin ang="2700000"/>
          </a:gradFill>
          <a:ln w="12700">
            <a:miter lim="400000"/>
          </a:ln>
        </p:spPr>
        <p:txBody>
          <a:bodyPr lIns="27020" tIns="27020" rIns="27020" bIns="27020" anchor="ctr"/>
          <a:lstStyle/>
          <a:p>
            <a:pPr>
              <a:defRPr sz="3000" b="0">
                <a:solidFill>
                  <a:srgbClr val="FFFFFF"/>
                </a:solidFill>
                <a:latin typeface="Flyme Light"/>
                <a:ea typeface="Flyme Light"/>
                <a:cs typeface="Flyme Light"/>
                <a:sym typeface="Flyme Light"/>
              </a:defRPr>
            </a:pPr>
            <a:endParaRPr sz="1135">
              <a:solidFill>
                <a:srgbClr val="FFFFFF"/>
              </a:solidFill>
            </a:endParaRPr>
          </a:p>
        </p:txBody>
      </p:sp>
      <p:sp>
        <p:nvSpPr>
          <p:cNvPr id="40" name="文本框 39"/>
          <p:cNvSpPr txBox="1"/>
          <p:nvPr>
            <p:custDataLst>
              <p:tags r:id="rId11"/>
            </p:custDataLst>
          </p:nvPr>
        </p:nvSpPr>
        <p:spPr>
          <a:xfrm>
            <a:off x="7300960" y="4219428"/>
            <a:ext cx="1114637" cy="785618"/>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lang="zh-CN" altLang="en-US" sz="1400" b="1" spc="60">
                <a:solidFill>
                  <a:schemeClr val="tx1">
                    <a:lumMod val="85000"/>
                    <a:lumOff val="15000"/>
                  </a:schemeClr>
                </a:solidFill>
                <a:latin typeface="Arial" panose="020B0604020202020204" pitchFamily="34" charset="0"/>
                <a:ea typeface="微软雅黑" panose="020B0503020204020204" charset="-122"/>
              </a:rPr>
              <a:t>人身保护权</a:t>
            </a:r>
            <a:endParaRPr lang="zh-CN" altLang="en-US" sz="1400" b="1" spc="60">
              <a:solidFill>
                <a:schemeClr val="tx1">
                  <a:lumMod val="85000"/>
                  <a:lumOff val="15000"/>
                </a:schemeClr>
              </a:solidFill>
              <a:latin typeface="Arial" panose="020B0604020202020204" pitchFamily="34" charset="0"/>
              <a:ea typeface="微软雅黑" panose="020B0503020204020204" charset="-122"/>
            </a:endParaRPr>
          </a:p>
        </p:txBody>
      </p:sp>
      <p:sp>
        <p:nvSpPr>
          <p:cNvPr id="42" name="圆形"/>
          <p:cNvSpPr/>
          <p:nvPr>
            <p:custDataLst>
              <p:tags r:id="rId12"/>
            </p:custDataLst>
          </p:nvPr>
        </p:nvSpPr>
        <p:spPr>
          <a:xfrm>
            <a:off x="9477188" y="3736642"/>
            <a:ext cx="1558477" cy="1558477"/>
          </a:xfrm>
          <a:prstGeom prst="ellipse">
            <a:avLst/>
          </a:prstGeom>
          <a:gradFill>
            <a:gsLst>
              <a:gs pos="0">
                <a:srgbClr val="EFEFEF">
                  <a:alpha val="0"/>
                </a:srgbClr>
              </a:gs>
              <a:gs pos="100000">
                <a:schemeClr val="accent4"/>
              </a:gs>
            </a:gsLst>
            <a:lin ang="2700000"/>
          </a:gradFill>
          <a:ln w="12700">
            <a:miter lim="400000"/>
          </a:ln>
        </p:spPr>
        <p:txBody>
          <a:bodyPr lIns="27020" tIns="27020" rIns="27020" bIns="27020" anchor="ctr"/>
          <a:lstStyle/>
          <a:p>
            <a:pPr>
              <a:defRPr sz="3000" b="0">
                <a:solidFill>
                  <a:srgbClr val="FFFFFF"/>
                </a:solidFill>
                <a:latin typeface="Flyme Light"/>
                <a:ea typeface="Flyme Light"/>
                <a:cs typeface="Flyme Light"/>
                <a:sym typeface="Flyme Light"/>
              </a:defRPr>
            </a:pPr>
            <a:endParaRPr sz="1135">
              <a:solidFill>
                <a:srgbClr val="FFFFFF"/>
              </a:solidFill>
            </a:endParaRPr>
          </a:p>
        </p:txBody>
      </p:sp>
      <p:sp>
        <p:nvSpPr>
          <p:cNvPr id="43" name="文本框 42"/>
          <p:cNvSpPr txBox="1"/>
          <p:nvPr>
            <p:custDataLst>
              <p:tags r:id="rId13"/>
            </p:custDataLst>
          </p:nvPr>
        </p:nvSpPr>
        <p:spPr>
          <a:xfrm>
            <a:off x="9795510" y="4219575"/>
            <a:ext cx="941705" cy="785495"/>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lang="zh-CN" altLang="en-US" sz="1600" b="1" spc="60">
                <a:solidFill>
                  <a:schemeClr val="tx1">
                    <a:lumMod val="85000"/>
                    <a:lumOff val="15000"/>
                  </a:schemeClr>
                </a:solidFill>
                <a:latin typeface="Arial" panose="020B0604020202020204" pitchFamily="34" charset="0"/>
                <a:ea typeface="微软雅黑" panose="020B0503020204020204" charset="-122"/>
              </a:rPr>
              <a:t>物质便利权</a:t>
            </a:r>
            <a:endParaRPr lang="zh-CN" altLang="en-US" sz="1600" b="1" spc="60">
              <a:solidFill>
                <a:schemeClr val="tx1">
                  <a:lumMod val="85000"/>
                  <a:lumOff val="15000"/>
                </a:schemeClr>
              </a:solidFill>
              <a:latin typeface="Arial" panose="020B0604020202020204" pitchFamily="34" charset="0"/>
              <a:ea typeface="微软雅黑" panose="020B0503020204020204" charset="-122"/>
            </a:endParaRPr>
          </a:p>
        </p:txBody>
      </p:sp>
      <p:pic>
        <p:nvPicPr>
          <p:cNvPr id="2" name="图片 1" descr="c9c784635d51c30cf3b2a10511e84931"/>
          <p:cNvPicPr>
            <a:picLocks noChangeAspect="1"/>
          </p:cNvPicPr>
          <p:nvPr/>
        </p:nvPicPr>
        <p:blipFill>
          <a:blip r:embed="rId14"/>
          <a:stretch>
            <a:fillRect/>
          </a:stretch>
        </p:blipFill>
        <p:spPr>
          <a:xfrm>
            <a:off x="1416050" y="4653280"/>
            <a:ext cx="2987040" cy="1993265"/>
          </a:xfrm>
          <a:prstGeom prst="rect">
            <a:avLst/>
          </a:prstGeom>
        </p:spPr>
      </p:pic>
    </p:spTree>
    <p:custDataLst>
      <p:tags r:id="rId1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661160" y="2578100"/>
            <a:ext cx="8012430" cy="2553335"/>
          </a:xfrm>
          <a:prstGeom prst="rect">
            <a:avLst/>
          </a:prstGeom>
          <a:noFill/>
        </p:spPr>
        <p:txBody>
          <a:bodyPr wrap="square" rtlCol="0" anchor="t">
            <a:spAutoFit/>
          </a:bodyPr>
          <a:p>
            <a:r>
              <a:rPr lang="zh-CN" altLang="en-US" sz="2000"/>
              <a:t>中华人民共和国</a:t>
            </a:r>
            <a:r>
              <a:rPr lang="zh-CN" altLang="en-US" sz="2000">
                <a:solidFill>
                  <a:srgbClr val="FF0000"/>
                </a:solidFill>
              </a:rPr>
              <a:t>主席</a:t>
            </a:r>
            <a:r>
              <a:rPr lang="zh-CN" altLang="en-US" sz="2000"/>
              <a:t>：习近平  。</a:t>
            </a:r>
            <a:endParaRPr lang="zh-CN" altLang="en-US" sz="2000"/>
          </a:p>
          <a:p>
            <a:r>
              <a:rPr lang="zh-CN" altLang="en-US" sz="2000"/>
              <a:t>中华人民共和国</a:t>
            </a:r>
            <a:r>
              <a:rPr lang="zh-CN" altLang="en-US" sz="2000">
                <a:solidFill>
                  <a:srgbClr val="FF0000"/>
                </a:solidFill>
              </a:rPr>
              <a:t>中央军事委员会主席</a:t>
            </a:r>
            <a:r>
              <a:rPr lang="zh-CN" altLang="en-US" sz="2000"/>
              <a:t>：习近平  。</a:t>
            </a:r>
            <a:endParaRPr lang="zh-CN" altLang="en-US" sz="2000"/>
          </a:p>
          <a:p>
            <a:r>
              <a:rPr lang="zh-CN" altLang="en-US" sz="2000"/>
              <a:t>中华人民共和国副主席：王岐山   。</a:t>
            </a:r>
            <a:endParaRPr lang="zh-CN" altLang="en-US" sz="2000"/>
          </a:p>
          <a:p>
            <a:r>
              <a:rPr lang="zh-CN" altLang="en-US" sz="2000"/>
              <a:t>第十三届全国人民代表大会常务委员会委员长：栗战书  。</a:t>
            </a:r>
            <a:endParaRPr lang="zh-CN" altLang="en-US" sz="2000"/>
          </a:p>
          <a:p>
            <a:r>
              <a:rPr lang="zh-CN" altLang="en-US" sz="2000"/>
              <a:t>第十三届全国人民代表大会常务委员会副委员长：王晨、曹建明、张春贤、沈跃跃、吉炳轩、艾力更·依明巴海、万鄂湘、陈竺、王东明、白玛赤林、丁仲礼、郝明金、蔡达峰、武维华   。</a:t>
            </a:r>
            <a:endParaRPr lang="zh-CN" altLang="en-US" sz="2000"/>
          </a:p>
          <a:p>
            <a:r>
              <a:rPr lang="zh-CN" altLang="en-US" sz="2000"/>
              <a:t>第十三届全国人民代表大会常务委员会秘书长：杨振武。 </a:t>
            </a:r>
            <a:endParaRPr lang="zh-CN" altLang="en-US" sz="2000"/>
          </a:p>
        </p:txBody>
      </p:sp>
      <p:sp>
        <p:nvSpPr>
          <p:cNvPr id="3" name="文本框 2"/>
          <p:cNvSpPr txBox="1"/>
          <p:nvPr/>
        </p:nvSpPr>
        <p:spPr>
          <a:xfrm>
            <a:off x="1594485" y="1922780"/>
            <a:ext cx="9179560" cy="368300"/>
          </a:xfrm>
          <a:prstGeom prst="rect">
            <a:avLst/>
          </a:prstGeom>
          <a:noFill/>
        </p:spPr>
        <p:txBody>
          <a:bodyPr wrap="square" rtlCol="0" anchor="t">
            <a:spAutoFit/>
          </a:bodyPr>
          <a:p>
            <a:r>
              <a:rPr lang="zh-CN" altLang="en-US"/>
              <a:t>本次大会选举结果：</a:t>
            </a:r>
            <a:r>
              <a:rPr lang="zh-CN" altLang="en-US"/>
              <a:t> </a:t>
            </a:r>
            <a:endParaRPr lang="zh-CN" altLang="en-US"/>
          </a:p>
        </p:txBody>
      </p:sp>
      <p:sp>
        <p:nvSpPr>
          <p:cNvPr id="4" name="文本框 3"/>
          <p:cNvSpPr txBox="1"/>
          <p:nvPr/>
        </p:nvSpPr>
        <p:spPr>
          <a:xfrm>
            <a:off x="1905635" y="505460"/>
            <a:ext cx="9678035" cy="398780"/>
          </a:xfrm>
          <a:prstGeom prst="rect">
            <a:avLst/>
          </a:prstGeom>
          <a:noFill/>
        </p:spPr>
        <p:txBody>
          <a:bodyPr wrap="square" rtlCol="0" anchor="t">
            <a:spAutoFit/>
          </a:bodyPr>
          <a:p>
            <a:r>
              <a:rPr lang="en-US" altLang="zh-CN" sz="2000"/>
              <a:t>2018</a:t>
            </a:r>
            <a:r>
              <a:rPr lang="zh-CN" altLang="en-US" sz="2000"/>
              <a:t>年</a:t>
            </a:r>
            <a:r>
              <a:rPr lang="en-US" altLang="zh-CN" sz="2000"/>
              <a:t>3</a:t>
            </a:r>
            <a:r>
              <a:rPr lang="zh-CN" altLang="en-US" sz="2000"/>
              <a:t>月</a:t>
            </a:r>
            <a:r>
              <a:rPr lang="en-US" altLang="zh-CN" sz="2000"/>
              <a:t>5</a:t>
            </a:r>
            <a:r>
              <a:rPr lang="zh-CN" altLang="en-US" sz="2000"/>
              <a:t>日，中华人民共和国第十三届全国人民代表大会第一次会议在北京召开。 </a:t>
            </a:r>
            <a:endParaRPr lang="zh-CN" altLang="en-US" sz="2000"/>
          </a:p>
        </p:txBody>
      </p:sp>
      <p:pic>
        <p:nvPicPr>
          <p:cNvPr id="5" name="内容占位符 4" descr="习近平.jpg"/>
          <p:cNvPicPr>
            <a:picLocks noGrp="1" noChangeAspect="1"/>
          </p:cNvPicPr>
          <p:nvPr/>
        </p:nvPicPr>
        <p:blipFill>
          <a:blip r:embed="rId1" cstate="print"/>
          <a:stretch>
            <a:fillRect/>
          </a:stretch>
        </p:blipFill>
        <p:spPr>
          <a:xfrm>
            <a:off x="9342755" y="1139190"/>
            <a:ext cx="1986915" cy="2452370"/>
          </a:xfrm>
          <a:prstGeom prst="rect">
            <a:avLst/>
          </a:prstGeom>
        </p:spPr>
      </p:pic>
      <p:sp>
        <p:nvSpPr>
          <p:cNvPr id="6" name="文本框 5"/>
          <p:cNvSpPr txBox="1"/>
          <p:nvPr/>
        </p:nvSpPr>
        <p:spPr>
          <a:xfrm>
            <a:off x="1661160" y="5474335"/>
            <a:ext cx="6872605" cy="368300"/>
          </a:xfrm>
          <a:prstGeom prst="rect">
            <a:avLst/>
          </a:prstGeom>
          <a:noFill/>
        </p:spPr>
        <p:txBody>
          <a:bodyPr wrap="square" rtlCol="0" anchor="t">
            <a:spAutoFit/>
          </a:bodyPr>
          <a:p>
            <a:r>
              <a:rPr lang="zh-CN" altLang="en-US"/>
              <a:t>十三届全国人大四次会议于202</a:t>
            </a:r>
            <a:r>
              <a:rPr lang="en-US" altLang="zh-CN"/>
              <a:t>1</a:t>
            </a:r>
            <a:r>
              <a:rPr lang="zh-CN" altLang="en-US"/>
              <a:t>年</a:t>
            </a:r>
            <a:r>
              <a:rPr lang="en-US" altLang="zh-CN"/>
              <a:t>3</a:t>
            </a:r>
            <a:r>
              <a:rPr lang="zh-CN" altLang="en-US"/>
              <a:t>月</a:t>
            </a:r>
            <a:r>
              <a:rPr lang="en-US" altLang="zh-CN"/>
              <a:t>5</a:t>
            </a:r>
            <a:r>
              <a:rPr lang="zh-CN" altLang="en-US"/>
              <a:t>日在北京召开。</a:t>
            </a: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from="(-#ppt_w/2)" to="(#ppt_x)" calcmode="lin" valueType="num">
                                      <p:cBhvr>
                                        <p:cTn id="7" dur="600" fill="hold">
                                          <p:stCondLst>
                                            <p:cond delay="0"/>
                                          </p:stCondLst>
                                        </p:cTn>
                                        <p:tgtEl>
                                          <p:spTgt spid="5"/>
                                        </p:tgtEl>
                                        <p:attrNameLst>
                                          <p:attrName>ppt_x</p:attrName>
                                        </p:attrNameLst>
                                      </p:cBhvr>
                                    </p:anim>
                                    <p:anim from="0" to="-1.0" calcmode="lin" valueType="num">
                                      <p:cBhvr>
                                        <p:cTn id="8" dur="200" decel="50000" autoRev="1" fill="hold">
                                          <p:stCondLst>
                                            <p:cond delay="600"/>
                                          </p:stCondLst>
                                        </p:cTn>
                                        <p:tgtEl>
                                          <p:spTgt spid="5"/>
                                        </p:tgtEl>
                                        <p:attrNameLst>
                                          <p:attrName>xshear</p:attrName>
                                        </p:attrNameLst>
                                      </p:cBhvr>
                                    </p:anim>
                                    <p:animScale>
                                      <p:cBhvr>
                                        <p:cTn id="9" dur="200" decel="100000" autoRev="1" fill="hold">
                                          <p:stCondLst>
                                            <p:cond delay="600"/>
                                          </p:stCondLst>
                                        </p:cTn>
                                        <p:tgtEl>
                                          <p:spTgt spid="5"/>
                                        </p:tgtEl>
                                      </p:cBhvr>
                                      <p:from x="100000" y="100000"/>
                                      <p:to x="80000" y="100000"/>
                                    </p:animScale>
                                    <p:anim by="(#ppt_h/3+#ppt_w*0.1)" calcmode="lin" valueType="num">
                                      <p:cBhvr additive="sum">
                                        <p:cTn id="10" dur="200" decel="100000" autoRev="1" fill="hold">
                                          <p:stCondLst>
                                            <p:cond delay="600"/>
                                          </p:stCondLst>
                                        </p:cTn>
                                        <p:tgtEl>
                                          <p:spTgt spid="5"/>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normAutofit fontScale="90000"/>
          </a:bodyPr>
          <a:p>
            <a:r>
              <a:rPr lang="zh-CN" altLang="en-US"/>
              <a:t>二、</a:t>
            </a:r>
            <a:r>
              <a:rPr lang="zh-CN" altLang="en-US" sz="3600" dirty="0" smtClean="0">
                <a:sym typeface="+mn-ea"/>
              </a:rPr>
              <a:t>中国共产党领导的多党合作和政治协商制度</a:t>
            </a:r>
            <a:br>
              <a:rPr lang="en-US" altLang="zh-CN" sz="3600" dirty="0" smtClean="0"/>
            </a:br>
            <a:endParaRPr lang="en-US" altLang="zh-CN" sz="3600" dirty="0" smtClean="0"/>
          </a:p>
        </p:txBody>
      </p:sp>
      <p:sp>
        <p:nvSpPr>
          <p:cNvPr id="6" name="内容占位符 5"/>
          <p:cNvSpPr>
            <a:spLocks noGrp="1"/>
          </p:cNvSpPr>
          <p:nvPr>
            <p:ph idx="1"/>
          </p:nvPr>
        </p:nvSpPr>
        <p:spPr/>
        <p:txBody>
          <a:bodyPr/>
          <a:p>
            <a:pPr fontAlgn="auto">
              <a:lnSpc>
                <a:spcPct val="150000"/>
              </a:lnSpc>
            </a:pPr>
            <a:r>
              <a:rPr lang="zh-CN" altLang="en-US" sz="2400"/>
              <a:t>中国的政党政治是在中国条件下形成的，它既不是多党制、两党制，也不是一党制，而是</a:t>
            </a:r>
            <a:r>
              <a:rPr lang="zh-CN" altLang="en-US" sz="2400">
                <a:solidFill>
                  <a:srgbClr val="FF0000"/>
                </a:solidFill>
              </a:rPr>
              <a:t>一党领导下的多党合作制</a:t>
            </a:r>
            <a:r>
              <a:rPr lang="zh-CN" altLang="en-US" sz="2400"/>
              <a:t>。它没有执政党和在野党相互对立、轮流执政的情况，而是</a:t>
            </a:r>
            <a:r>
              <a:rPr lang="zh-CN" altLang="en-US" sz="2400">
                <a:solidFill>
                  <a:srgbClr val="0070C0"/>
                </a:solidFill>
              </a:rPr>
              <a:t>一党执政、多党参政，合作管理国家</a:t>
            </a:r>
            <a:r>
              <a:rPr lang="zh-CN" altLang="en-US" sz="2400"/>
              <a:t>。</a:t>
            </a:r>
            <a:endParaRPr lang="zh-CN" altLang="en-US" sz="2400"/>
          </a:p>
        </p:txBody>
      </p:sp>
      <p:pic>
        <p:nvPicPr>
          <p:cNvPr id="7" name="图片 6"/>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7032625" y="3285490"/>
            <a:ext cx="4602480" cy="34524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rotWithShape="1">
          <a:blip r:embed="rId2"/>
          <a:srcRect t="3297" b="3297"/>
          <a:stretch>
            <a:fillRect/>
          </a:stretch>
        </p:blipFill>
        <p:spPr>
          <a:xfrm>
            <a:off x="5638800" y="1371588"/>
            <a:ext cx="5638800" cy="4114825"/>
          </a:xfrm>
          <a:custGeom>
            <a:avLst/>
            <a:gdLst/>
            <a:ahLst/>
            <a:cxnLst>
              <a:cxn ang="3">
                <a:pos x="hc" y="t"/>
              </a:cxn>
              <a:cxn ang="cd2">
                <a:pos x="l" y="vc"/>
              </a:cxn>
              <a:cxn ang="cd4">
                <a:pos x="hc" y="b"/>
              </a:cxn>
              <a:cxn ang="0">
                <a:pos x="r" y="vc"/>
              </a:cxn>
            </a:cxnLst>
            <a:rect l="l" t="t" r="r" b="b"/>
            <a:pathLst>
              <a:path w="8880" h="6480">
                <a:moveTo>
                  <a:pt x="0" y="0"/>
                </a:moveTo>
                <a:lnTo>
                  <a:pt x="8880" y="0"/>
                </a:lnTo>
                <a:lnTo>
                  <a:pt x="8880" y="6480"/>
                </a:lnTo>
                <a:lnTo>
                  <a:pt x="0" y="6480"/>
                </a:lnTo>
                <a:lnTo>
                  <a:pt x="0" y="0"/>
                </a:lnTo>
                <a:close/>
              </a:path>
            </a:pathLst>
          </a:custGeom>
        </p:spPr>
      </p:pic>
      <p:sp>
        <p:nvSpPr>
          <p:cNvPr id="9" name="矩形 8"/>
          <p:cNvSpPr/>
          <p:nvPr>
            <p:custDataLst>
              <p:tags r:id="rId3"/>
            </p:custDataLst>
          </p:nvPr>
        </p:nvSpPr>
        <p:spPr>
          <a:xfrm>
            <a:off x="914400" y="990600"/>
            <a:ext cx="9448800" cy="48768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1524000" y="1677724"/>
            <a:ext cx="3505200" cy="1371587"/>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en-US" altLang="zh-CN" sz="4000" b="1" spc="160">
                <a:solidFill>
                  <a:schemeClr val="accent1"/>
                </a:solidFill>
                <a:latin typeface="微软雅黑" panose="020B0503020204020204" charset="-122"/>
                <a:ea typeface="微软雅黑" panose="020B0503020204020204" charset="-122"/>
              </a:rPr>
              <a:t>1、中国共产党的领导地位</a:t>
            </a:r>
            <a:endParaRPr lang="en-US" altLang="zh-CN" sz="4000" b="1" spc="160">
              <a:solidFill>
                <a:schemeClr val="accent1"/>
              </a:solidFill>
              <a:latin typeface="微软雅黑" panose="020B0503020204020204" charset="-122"/>
              <a:ea typeface="微软雅黑" panose="020B0503020204020204" charset="-122"/>
            </a:endParaRPr>
          </a:p>
        </p:txBody>
      </p:sp>
      <p:sp>
        <p:nvSpPr>
          <p:cNvPr id="11" name="Title 6"/>
          <p:cNvSpPr txBox="1"/>
          <p:nvPr>
            <p:custDataLst>
              <p:tags r:id="rId5"/>
            </p:custDataLst>
          </p:nvPr>
        </p:nvSpPr>
        <p:spPr>
          <a:xfrm>
            <a:off x="1524000" y="3200430"/>
            <a:ext cx="3505200" cy="1981048"/>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7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中国共产党的领导地位是在中国近代革命中自然形成的，新中国成立以后，中国共产党又领导中国人民，把中国建设成了一个日益强盛的国家，从根本上改变了过去那种贫穷落后的面貌。</a:t>
            </a:r>
            <a:endParaRPr lang="zh-CN" altLang="en-US" sz="1700" spc="1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中国共产党全国代表</a:t>
            </a:r>
            <a:r>
              <a:rPr lang="zh-CN" altLang="en-US"/>
              <a:t>大会</a:t>
            </a:r>
            <a:endParaRPr lang="zh-CN" altLang="en-US"/>
          </a:p>
        </p:txBody>
      </p:sp>
      <p:sp>
        <p:nvSpPr>
          <p:cNvPr id="100" name="文本框 99"/>
          <p:cNvSpPr txBox="1"/>
          <p:nvPr/>
        </p:nvSpPr>
        <p:spPr>
          <a:xfrm>
            <a:off x="1847850" y="1485265"/>
            <a:ext cx="9484360" cy="953135"/>
          </a:xfrm>
          <a:prstGeom prst="rect">
            <a:avLst/>
          </a:prstGeom>
          <a:noFill/>
          <a:ln w="9525">
            <a:noFill/>
          </a:ln>
        </p:spPr>
        <p:txBody>
          <a:bodyPr wrap="square">
            <a:spAutoFit/>
          </a:bodyPr>
          <a:p>
            <a:pPr indent="304800"/>
            <a:r>
              <a:rPr lang="zh-CN" altLang="en-US" sz="2800" b="0">
                <a:solidFill>
                  <a:srgbClr val="333333"/>
                </a:solidFill>
                <a:ea typeface="宋体" panose="02010600030101010101" pitchFamily="2" charset="-122"/>
              </a:rPr>
              <a:t>中国共产党全国代表大会和它所产生的中央委员会为</a:t>
            </a:r>
            <a:r>
              <a:rPr lang="zh-CN" altLang="en-US" sz="2800" b="0">
                <a:solidFill>
                  <a:srgbClr val="C00000"/>
                </a:solidFill>
                <a:ea typeface="宋体" panose="02010600030101010101" pitchFamily="2" charset="-122"/>
              </a:rPr>
              <a:t>中国共产党最高领导机关</a:t>
            </a:r>
            <a:r>
              <a:rPr lang="zh-CN" sz="2800" b="0">
                <a:solidFill>
                  <a:srgbClr val="333333"/>
                </a:solidFill>
                <a:ea typeface="宋体" panose="02010600030101010101" pitchFamily="2" charset="-122"/>
              </a:rPr>
              <a:t>。每五年举行一次，由中央委员会召集。</a:t>
            </a:r>
            <a:endParaRPr lang="zh-CN" altLang="en-US" sz="2800" b="0">
              <a:solidFill>
                <a:srgbClr val="333333"/>
              </a:solidFill>
              <a:ea typeface="宋体" panose="02010600030101010101" pitchFamily="2" charset="-122"/>
            </a:endParaRPr>
          </a:p>
        </p:txBody>
      </p:sp>
      <p:pic>
        <p:nvPicPr>
          <p:cNvPr id="5" name="图片 4" descr="5fcaf5f86acca5b30cd5787be84eb742"/>
          <p:cNvPicPr>
            <a:picLocks noChangeAspect="1"/>
          </p:cNvPicPr>
          <p:nvPr/>
        </p:nvPicPr>
        <p:blipFill>
          <a:blip r:embed="rId1"/>
          <a:stretch>
            <a:fillRect/>
          </a:stretch>
        </p:blipFill>
        <p:spPr>
          <a:xfrm>
            <a:off x="7392670" y="4005580"/>
            <a:ext cx="3939540" cy="242189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中国共产党全国代表大会</a:t>
            </a:r>
            <a:endParaRPr lang="zh-CN" altLang="en-US"/>
          </a:p>
        </p:txBody>
      </p:sp>
      <p:sp>
        <p:nvSpPr>
          <p:cNvPr id="3" name="内容占位符 2"/>
          <p:cNvSpPr>
            <a:spLocks noGrp="1"/>
          </p:cNvSpPr>
          <p:nvPr>
            <p:ph idx="1"/>
          </p:nvPr>
        </p:nvSpPr>
        <p:spPr/>
        <p:txBody>
          <a:bodyPr>
            <a:normAutofit fontScale="90000" lnSpcReduction="10000"/>
          </a:bodyPr>
          <a:lstStyle/>
          <a:p>
            <a:r>
              <a:rPr lang="zh-CN" altLang="en-US" sz="2400" dirty="0" smtClean="0"/>
              <a:t>中国共产党第十九次全国代表大会（简称党的十九大）于2017年10月18日至10月24日在北京召开。本次大会选举产生了</a:t>
            </a:r>
            <a:r>
              <a:rPr lang="zh-CN" altLang="en-US" sz="2400" dirty="0" smtClean="0"/>
              <a:t>新一届中央委员会和中央纪律检查委员会。</a:t>
            </a:r>
            <a:endParaRPr lang="zh-CN" altLang="en-US" sz="2400" dirty="0" smtClean="0"/>
          </a:p>
          <a:p>
            <a:r>
              <a:rPr lang="zh-CN" altLang="en-US" sz="2400" dirty="0" smtClean="0"/>
              <a:t>中国共产党第十九届中央委员会第一次全体会议，于</a:t>
            </a:r>
            <a:r>
              <a:rPr lang="en-US" altLang="zh-CN" sz="2400" dirty="0" smtClean="0"/>
              <a:t>2017</a:t>
            </a:r>
            <a:r>
              <a:rPr lang="zh-CN" altLang="en-US" sz="2400" dirty="0" smtClean="0"/>
              <a:t>年</a:t>
            </a:r>
            <a:r>
              <a:rPr lang="en-US" altLang="zh-CN" sz="2400" dirty="0" smtClean="0"/>
              <a:t>10</a:t>
            </a:r>
            <a:r>
              <a:rPr lang="zh-CN" altLang="en-US" sz="2400" dirty="0" smtClean="0"/>
              <a:t>月</a:t>
            </a:r>
            <a:r>
              <a:rPr lang="en-US" altLang="zh-CN" sz="2400" dirty="0" smtClean="0"/>
              <a:t>25</a:t>
            </a:r>
            <a:r>
              <a:rPr lang="zh-CN" altLang="en-US" sz="2400" dirty="0" smtClean="0"/>
              <a:t>日在北京举行。全会选举了中央政治局委员、中央政治局常务委员会委员、中央委员会总书记；</a:t>
            </a:r>
            <a:endParaRPr lang="zh-CN" altLang="en-US" sz="2400" dirty="0" smtClean="0"/>
          </a:p>
          <a:p>
            <a:r>
              <a:rPr lang="zh-CN" altLang="en-US" sz="2800" dirty="0" smtClean="0">
                <a:effectLst>
                  <a:outerShdw blurRad="38100" dist="38100" dir="2700000" algn="tl">
                    <a:srgbClr val="000000">
                      <a:alpha val="43137"/>
                    </a:srgbClr>
                  </a:outerShdw>
                </a:effectLst>
              </a:rPr>
              <a:t>中央政治局</a:t>
            </a:r>
            <a:r>
              <a:rPr lang="zh-CN" altLang="en-US" sz="2800" dirty="0" smtClean="0">
                <a:effectLst>
                  <a:outerShdw blurRad="38100" dist="38100" dir="2700000" algn="tl">
                    <a:srgbClr val="000000">
                      <a:alpha val="43137"/>
                    </a:srgbClr>
                  </a:outerShdw>
                </a:effectLst>
              </a:rPr>
              <a:t>常务委员会委员</a:t>
            </a:r>
            <a:br>
              <a:rPr lang="zh-CN" altLang="en-US" sz="2800" dirty="0" smtClean="0"/>
            </a:br>
            <a:r>
              <a:rPr lang="zh-CN" altLang="en-US" dirty="0" smtClean="0"/>
              <a:t>习近平　李克强　栗战书　汪洋　王沪宁　赵乐际　韩正</a:t>
            </a:r>
            <a:endParaRPr lang="zh-CN" altLang="en-US" dirty="0" smtClean="0"/>
          </a:p>
          <a:p>
            <a:r>
              <a:rPr lang="zh-CN" altLang="en-US" dirty="0" smtClean="0">
                <a:effectLst>
                  <a:outerShdw blurRad="38100" dist="38100" dir="2700000" algn="tl">
                    <a:srgbClr val="000000">
                      <a:alpha val="43137"/>
                    </a:srgbClr>
                  </a:outerShdw>
                </a:effectLst>
              </a:rPr>
              <a:t>中央委员会总书记</a:t>
            </a:r>
            <a:endParaRPr lang="en-US" altLang="zh-CN" dirty="0" smtClean="0">
              <a:effectLst>
                <a:outerShdw blurRad="38100" dist="38100" dir="2700000" algn="tl">
                  <a:srgbClr val="000000">
                    <a:alpha val="43137"/>
                  </a:srgbClr>
                </a:outerShdw>
              </a:effectLst>
            </a:endParaRPr>
          </a:p>
          <a:p>
            <a:r>
              <a:rPr lang="en-US" altLang="zh-CN" dirty="0" smtClean="0">
                <a:effectLst>
                  <a:outerShdw blurRad="38100" dist="38100" dir="2700000" algn="tl">
                    <a:srgbClr val="000000">
                      <a:alpha val="43137"/>
                    </a:srgbClr>
                  </a:outerShdw>
                </a:effectLst>
              </a:rPr>
              <a:t>          </a:t>
            </a:r>
            <a:r>
              <a:rPr lang="zh-CN" altLang="en-US" b="1" dirty="0" smtClean="0"/>
              <a:t>习近平</a:t>
            </a:r>
            <a:endParaRPr lang="zh-CN" altLang="en-US" b="1" dirty="0" smtClean="0"/>
          </a:p>
          <a:p>
            <a:r>
              <a:rPr lang="zh-CN" altLang="en-US" b="1" dirty="0"/>
              <a:t>中央军事委员会主席</a:t>
            </a:r>
            <a:endParaRPr lang="zh-CN" altLang="en-US" b="1" dirty="0"/>
          </a:p>
          <a:p>
            <a:r>
              <a:rPr lang="zh-CN" altLang="en-US" b="1" dirty="0"/>
              <a:t>　习近平</a:t>
            </a:r>
            <a:endParaRPr lang="zh-CN" altLang="en-US" b="1" dirty="0"/>
          </a:p>
        </p:txBody>
      </p:sp>
      <p:pic>
        <p:nvPicPr>
          <p:cNvPr id="4" name="图片 3" descr="a8851517d5dd97b214ca7e32eba7654f"/>
          <p:cNvPicPr>
            <a:picLocks noChangeAspect="1"/>
          </p:cNvPicPr>
          <p:nvPr/>
        </p:nvPicPr>
        <p:blipFill>
          <a:blip r:embed="rId1"/>
          <a:stretch>
            <a:fillRect/>
          </a:stretch>
        </p:blipFill>
        <p:spPr>
          <a:xfrm>
            <a:off x="7680325" y="4220845"/>
            <a:ext cx="3684905" cy="24028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1618" name="图片 8"/>
          <p:cNvPicPr>
            <a:picLocks noChangeAspect="1"/>
          </p:cNvPicPr>
          <p:nvPr>
            <p:custDataLst>
              <p:tags r:id="rId1"/>
            </p:custDataLst>
          </p:nvPr>
        </p:nvPicPr>
        <p:blipFill>
          <a:blip r:embed="rId2"/>
          <a:stretch>
            <a:fillRect/>
          </a:stretch>
        </p:blipFill>
        <p:spPr>
          <a:xfrm>
            <a:off x="0" y="6137275"/>
            <a:ext cx="720725" cy="720725"/>
          </a:xfrm>
          <a:prstGeom prst="rect">
            <a:avLst/>
          </a:prstGeom>
          <a:noFill/>
          <a:ln w="9525">
            <a:noFill/>
          </a:ln>
        </p:spPr>
      </p:pic>
      <p:pic>
        <p:nvPicPr>
          <p:cNvPr id="111619" name="图片 9"/>
          <p:cNvPicPr>
            <a:picLocks noChangeAspect="1"/>
          </p:cNvPicPr>
          <p:nvPr>
            <p:custDataLst>
              <p:tags r:id="rId3"/>
            </p:custDataLst>
          </p:nvPr>
        </p:nvPicPr>
        <p:blipFill>
          <a:blip r:embed="rId2"/>
          <a:stretch>
            <a:fillRect/>
          </a:stretch>
        </p:blipFill>
        <p:spPr>
          <a:xfrm>
            <a:off x="11471275" y="0"/>
            <a:ext cx="720725" cy="720725"/>
          </a:xfrm>
          <a:prstGeom prst="rect">
            <a:avLst/>
          </a:prstGeom>
          <a:noFill/>
          <a:ln w="9525">
            <a:noFill/>
          </a:ln>
        </p:spPr>
      </p:pic>
      <p:sp>
        <p:nvSpPr>
          <p:cNvPr id="6" name="内容占位符 2"/>
          <p:cNvSpPr>
            <a:spLocks noGrp="1"/>
          </p:cNvSpPr>
          <p:nvPr>
            <p:custDataLst>
              <p:tags r:id="rId4"/>
            </p:custDataLst>
          </p:nvPr>
        </p:nvSpPr>
        <p:spPr>
          <a:xfrm>
            <a:off x="1703705" y="548640"/>
            <a:ext cx="10064750" cy="553593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50000"/>
              <a:buFont typeface="Wingdings 2" panose="05020102010507070707" pitchFamily="18" charset="2"/>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0000"/>
              <a:buFont typeface="Wingdings 2" panose="05020102010507070707" pitchFamily="18" charset="2"/>
              <a:buChar char="³"/>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7B9B57"/>
              </a:buClr>
              <a:buSzPct val="60000"/>
              <a:buFont typeface="Wingdings 2" panose="05020102010507070707"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8B7396"/>
              </a:buClr>
              <a:buSzPct val="45000"/>
              <a:buFont typeface="Wingdings 2" panose="05020102010507070707"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E89A53"/>
              </a:buClr>
              <a:buFont typeface="Wingdings 2" panose="05020102010507070707"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a:lstStyle>
          <a:p>
            <a:pPr>
              <a:lnSpc>
                <a:spcPct val="150000"/>
              </a:lnSpc>
              <a:spcBef>
                <a:spcPts val="0"/>
              </a:spcBef>
            </a:pPr>
            <a:r>
              <a:rPr lang="en-US" altLang="zh-CN" sz="2800" strike="noStrike" noProof="1" dirty="0">
                <a:solidFill>
                  <a:schemeClr val="dk1"/>
                </a:solidFill>
                <a:latin typeface="微软雅黑" panose="020B0503020204020204" charset="-122"/>
                <a:ea typeface="微软雅黑" panose="020B0503020204020204" charset="-122"/>
                <a:cs typeface="微软雅黑" panose="020B0503020204020204" charset="-122"/>
              </a:rPr>
              <a:t>5</a:t>
            </a:r>
            <a:r>
              <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8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en-US" altLang="zh-CN" sz="28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rPr>
              <a:t>把圆周率精确到</a:t>
            </a:r>
            <a:r>
              <a:rPr lang="en-US" altLang="zh-CN" sz="2800" strike="noStrike" noProof="1" dirty="0">
                <a:solidFill>
                  <a:schemeClr val="dk1"/>
                </a:solidFill>
                <a:latin typeface="微软雅黑" panose="020B0503020204020204" charset="-122"/>
                <a:ea typeface="微软雅黑" panose="020B0503020204020204" charset="-122"/>
                <a:cs typeface="微软雅黑" panose="020B0503020204020204" charset="-122"/>
              </a:rPr>
              <a:t>3.1415926</a:t>
            </a:r>
            <a:r>
              <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rPr>
              <a:t>到</a:t>
            </a:r>
            <a:r>
              <a:rPr lang="en-US" altLang="zh-CN" sz="2800" strike="noStrike" noProof="1" dirty="0">
                <a:solidFill>
                  <a:schemeClr val="dk1"/>
                </a:solidFill>
                <a:latin typeface="微软雅黑" panose="020B0503020204020204" charset="-122"/>
                <a:ea typeface="微软雅黑" panose="020B0503020204020204" charset="-122"/>
                <a:cs typeface="微软雅黑" panose="020B0503020204020204" charset="-122"/>
              </a:rPr>
              <a:t>3.1415927</a:t>
            </a:r>
            <a:r>
              <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rPr>
              <a:t>之间，领先达</a:t>
            </a:r>
            <a:r>
              <a:rPr lang="en-US" altLang="zh-CN" sz="2800" strike="noStrike" noProof="1" dirty="0">
                <a:solidFill>
                  <a:schemeClr val="dk1"/>
                </a:solidFill>
                <a:latin typeface="微软雅黑" panose="020B0503020204020204" charset="-122"/>
                <a:ea typeface="微软雅黑" panose="020B0503020204020204" charset="-122"/>
                <a:cs typeface="微软雅黑" panose="020B0503020204020204" charset="-122"/>
              </a:rPr>
              <a:t>1000</a:t>
            </a:r>
            <a:r>
              <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rPr>
              <a:t>年之久。</a:t>
            </a:r>
            <a:endPar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a:lnSpc>
                <a:spcPct val="150000"/>
              </a:lnSpc>
              <a:spcBef>
                <a:spcPts val="0"/>
              </a:spcBef>
            </a:pPr>
            <a:endPar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a:lnSpc>
                <a:spcPct val="150000"/>
              </a:lnSpc>
              <a:spcBef>
                <a:spcPts val="0"/>
              </a:spcBef>
            </a:pPr>
            <a:r>
              <a:rPr lang="en-US" altLang="zh-CN" sz="2800" strike="noStrike" noProof="1" dirty="0">
                <a:solidFill>
                  <a:schemeClr val="dk1"/>
                </a:solidFill>
                <a:latin typeface="微软雅黑" panose="020B0503020204020204" charset="-122"/>
                <a:ea typeface="微软雅黑" panose="020B0503020204020204" charset="-122"/>
                <a:cs typeface="微软雅黑" panose="020B0503020204020204" charset="-122"/>
              </a:rPr>
              <a:t>6</a:t>
            </a:r>
            <a:r>
              <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r>
              <a:rPr lang="zh-CN" altLang="en-US" sz="28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rPr>
              <a:t>，全称为中国高速客运铁路，是中国现代社会一种新的交通运输方式。</a:t>
            </a:r>
            <a:endPar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a:lnSpc>
                <a:spcPct val="150000"/>
              </a:lnSpc>
              <a:spcBef>
                <a:spcPts val="0"/>
              </a:spcBef>
            </a:pPr>
            <a:endPar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algn="l">
              <a:lnSpc>
                <a:spcPct val="150000"/>
              </a:lnSpc>
              <a:spcBef>
                <a:spcPts val="0"/>
              </a:spcBef>
            </a:pPr>
            <a:r>
              <a:rPr lang="en-US" altLang="zh-CN" sz="2800" strike="noStrike" noProof="1" dirty="0">
                <a:solidFill>
                  <a:schemeClr val="dk1"/>
                </a:solidFill>
                <a:latin typeface="微软雅黑" panose="020B0503020204020204" charset="-122"/>
                <a:ea typeface="微软雅黑" panose="020B0503020204020204" charset="-122"/>
                <a:cs typeface="微软雅黑" panose="020B0503020204020204" charset="-122"/>
                <a:sym typeface="+mn-ea"/>
              </a:rPr>
              <a:t>7</a:t>
            </a:r>
            <a:r>
              <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sym typeface="+mn-ea"/>
              </a:rPr>
              <a:t>、</a:t>
            </a:r>
            <a:r>
              <a:rPr lang="zh-CN" altLang="en-US" sz="2800" u="sng" strike="noStrike" noProof="1" dirty="0">
                <a:solidFill>
                  <a:schemeClr val="dk1"/>
                </a:solidFill>
                <a:latin typeface="微软雅黑" panose="020B0503020204020204" charset="-122"/>
                <a:ea typeface="微软雅黑" panose="020B0503020204020204" charset="-122"/>
                <a:cs typeface="微软雅黑" panose="020B0503020204020204" charset="-122"/>
                <a:sym typeface="+mn-ea"/>
              </a:rPr>
              <a:t>               </a:t>
            </a:r>
            <a:r>
              <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sym typeface="+mn-ea"/>
              </a:rPr>
              <a:t>，享誉海内外的杰出科学家和中国航天事业的奠基人，中国两弹一星功勋奖章获得者之一。</a:t>
            </a:r>
            <a:endParaRPr lang="zh-CN" altLang="en-US" sz="2800" strike="noStrike" noProof="1" dirty="0">
              <a:solidFill>
                <a:schemeClr val="dk1"/>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2856230" y="764540"/>
            <a:ext cx="1128395" cy="368300"/>
          </a:xfrm>
          <a:prstGeom prst="rect">
            <a:avLst/>
          </a:prstGeom>
          <a:noFill/>
        </p:spPr>
        <p:txBody>
          <a:bodyPr wrap="square" rtlCol="0">
            <a:spAutoFit/>
          </a:bodyPr>
          <a:p>
            <a:r>
              <a:rPr lang="zh-CN" altLang="en-US">
                <a:solidFill>
                  <a:srgbClr val="FF0000"/>
                </a:solidFill>
              </a:rPr>
              <a:t>祖冲之</a:t>
            </a:r>
            <a:endParaRPr lang="zh-CN" altLang="en-US">
              <a:solidFill>
                <a:srgbClr val="FF0000"/>
              </a:solidFill>
            </a:endParaRPr>
          </a:p>
        </p:txBody>
      </p:sp>
      <p:sp>
        <p:nvSpPr>
          <p:cNvPr id="2" name="文本框 1"/>
          <p:cNvSpPr txBox="1"/>
          <p:nvPr/>
        </p:nvSpPr>
        <p:spPr>
          <a:xfrm>
            <a:off x="2712085" y="2708910"/>
            <a:ext cx="2701925" cy="368300"/>
          </a:xfrm>
          <a:prstGeom prst="rect">
            <a:avLst/>
          </a:prstGeom>
          <a:noFill/>
        </p:spPr>
        <p:txBody>
          <a:bodyPr wrap="square" rtlCol="0">
            <a:spAutoFit/>
          </a:bodyPr>
          <a:p>
            <a:r>
              <a:rPr lang="zh-CN" altLang="en-US">
                <a:solidFill>
                  <a:srgbClr val="FF0000"/>
                </a:solidFill>
              </a:rPr>
              <a:t>中国高铁</a:t>
            </a:r>
            <a:endParaRPr lang="zh-CN" altLang="en-US">
              <a:solidFill>
                <a:srgbClr val="FF0000"/>
              </a:solidFill>
            </a:endParaRPr>
          </a:p>
        </p:txBody>
      </p:sp>
      <p:sp>
        <p:nvSpPr>
          <p:cNvPr id="4" name="文本框 3"/>
          <p:cNvSpPr txBox="1"/>
          <p:nvPr/>
        </p:nvSpPr>
        <p:spPr>
          <a:xfrm>
            <a:off x="2856230" y="4580890"/>
            <a:ext cx="2701925" cy="398780"/>
          </a:xfrm>
          <a:prstGeom prst="rect">
            <a:avLst/>
          </a:prstGeom>
          <a:noFill/>
        </p:spPr>
        <p:txBody>
          <a:bodyPr wrap="square" rtlCol="0">
            <a:spAutoFit/>
          </a:bodyPr>
          <a:p>
            <a:r>
              <a:rPr lang="zh-CN" altLang="en-US" sz="2000">
                <a:solidFill>
                  <a:srgbClr val="FF0000"/>
                </a:solidFill>
              </a:rPr>
              <a:t>钱学森</a:t>
            </a:r>
            <a:endParaRPr lang="zh-CN" altLang="en-US" sz="2000">
              <a:solidFill>
                <a:srgbClr val="FF0000"/>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dirty="0" smtClean="0"/>
            </a:br>
            <a:br>
              <a:rPr lang="en-US" altLang="zh-CN" dirty="0" smtClean="0"/>
            </a:br>
            <a:r>
              <a:rPr lang="zh-CN" altLang="en-US" dirty="0" smtClean="0">
                <a:effectLst>
                  <a:outerShdw blurRad="38100" dist="38100" dir="2700000" algn="tl">
                    <a:srgbClr val="000000">
                      <a:alpha val="43137"/>
                    </a:srgbClr>
                  </a:outerShdw>
                </a:effectLst>
                <a:sym typeface="+mn-ea"/>
              </a:rPr>
              <a:t>中央政治局常务委员会委员</a:t>
            </a:r>
            <a:br>
              <a:rPr lang="zh-CN" altLang="en-US" dirty="0" smtClean="0">
                <a:sym typeface="+mn-ea"/>
              </a:rPr>
            </a:br>
            <a:br>
              <a:rPr lang="zh-CN" altLang="en-US" dirty="0" smtClean="0"/>
            </a:br>
            <a:endParaRPr lang="zh-CN" altLang="en-US" dirty="0"/>
          </a:p>
        </p:txBody>
      </p:sp>
      <p:pic>
        <p:nvPicPr>
          <p:cNvPr id="7" name="内容占位符 6" descr="十九大.jpg"/>
          <p:cNvPicPr>
            <a:picLocks noGrp="1" noChangeAspect="1"/>
          </p:cNvPicPr>
          <p:nvPr>
            <p:ph idx="1"/>
          </p:nvPr>
        </p:nvPicPr>
        <p:blipFill>
          <a:blip r:embed="rId1"/>
          <a:stretch>
            <a:fillRect/>
          </a:stretch>
        </p:blipFill>
        <p:spPr>
          <a:xfrm>
            <a:off x="2666976" y="1785926"/>
            <a:ext cx="7663143" cy="4429156"/>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中共中央</a:t>
            </a:r>
            <a:r>
              <a:rPr lang="zh-CN" altLang="en-US" dirty="0" smtClean="0">
                <a:solidFill>
                  <a:srgbClr val="FF0000"/>
                </a:solidFill>
              </a:rPr>
              <a:t>总书记</a:t>
            </a:r>
            <a:r>
              <a:rPr lang="en-US" altLang="zh-CN" dirty="0" smtClean="0"/>
              <a:t>-</a:t>
            </a:r>
            <a:r>
              <a:rPr lang="zh-CN" altLang="en-US" dirty="0" smtClean="0"/>
              <a:t>习近平</a:t>
            </a:r>
            <a:endParaRPr lang="zh-CN" altLang="en-US" dirty="0"/>
          </a:p>
        </p:txBody>
      </p:sp>
      <p:pic>
        <p:nvPicPr>
          <p:cNvPr id="4" name="内容占位符 3" descr="习近平1.jpg"/>
          <p:cNvPicPr>
            <a:picLocks noGrp="1" noChangeAspect="1"/>
          </p:cNvPicPr>
          <p:nvPr>
            <p:ph idx="1"/>
          </p:nvPr>
        </p:nvPicPr>
        <p:blipFill>
          <a:blip r:embed="rId1"/>
          <a:stretch>
            <a:fillRect/>
          </a:stretch>
        </p:blipFill>
        <p:spPr>
          <a:xfrm>
            <a:off x="8616315" y="549275"/>
            <a:ext cx="1991995" cy="2656205"/>
          </a:xfrm>
        </p:spPr>
      </p:pic>
      <p:sp>
        <p:nvSpPr>
          <p:cNvPr id="3" name="文本框 2"/>
          <p:cNvSpPr txBox="1"/>
          <p:nvPr/>
        </p:nvSpPr>
        <p:spPr>
          <a:xfrm>
            <a:off x="2063750" y="1988820"/>
            <a:ext cx="4867275" cy="3830955"/>
          </a:xfrm>
          <a:prstGeom prst="rect">
            <a:avLst/>
          </a:prstGeom>
          <a:noFill/>
        </p:spPr>
        <p:txBody>
          <a:bodyPr wrap="square" rtlCol="0" anchor="t">
            <a:spAutoFit/>
          </a:bodyPr>
          <a:p>
            <a:pPr fontAlgn="auto">
              <a:lnSpc>
                <a:spcPct val="150000"/>
              </a:lnSpc>
            </a:pPr>
            <a:r>
              <a:rPr lang="en-US" altLang="zh-CN"/>
              <a:t>    </a:t>
            </a:r>
            <a:r>
              <a:rPr lang="zh-CN" altLang="en-US">
                <a:solidFill>
                  <a:srgbClr val="C00000"/>
                </a:solidFill>
              </a:rPr>
              <a:t>中国共产党第十九届中央委员会第六次全体会议</a:t>
            </a:r>
            <a:r>
              <a:rPr lang="zh-CN" altLang="en-US"/>
              <a:t>，于2021年11月8日至11日在北京举行。中央委员会总书记习近平作了重要讲话。</a:t>
            </a:r>
            <a:endParaRPr lang="zh-CN" altLang="en-US"/>
          </a:p>
          <a:p>
            <a:pPr fontAlgn="auto">
              <a:lnSpc>
                <a:spcPct val="150000"/>
              </a:lnSpc>
            </a:pPr>
            <a:r>
              <a:rPr lang="en-US" altLang="zh-CN"/>
              <a:t>    </a:t>
            </a:r>
            <a:r>
              <a:rPr lang="zh-CN" altLang="en-US"/>
              <a:t>全会决定，中国共产党第二十次全国代表大会于2022年下半年在北京召开。全会认为，党的二十大是我们党进入全面建设社会主义现代化国家、向第二个百年奋斗目标进军新征程的重要时刻召开的一次十分重要的代表大会，是党和国家政治生活中的一件大事。</a:t>
            </a:r>
            <a:endParaRPr lang="zh-CN" altLang="en-US"/>
          </a:p>
        </p:txBody>
      </p:sp>
      <p:pic>
        <p:nvPicPr>
          <p:cNvPr id="5" name="图片 4" descr="1128055386_16366350765941n"/>
          <p:cNvPicPr>
            <a:picLocks noChangeAspect="1"/>
          </p:cNvPicPr>
          <p:nvPr/>
        </p:nvPicPr>
        <p:blipFill>
          <a:blip r:embed="rId2"/>
          <a:stretch>
            <a:fillRect/>
          </a:stretch>
        </p:blipFill>
        <p:spPr>
          <a:xfrm>
            <a:off x="7392670" y="3645535"/>
            <a:ext cx="4168140" cy="271399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Object 901"/>
          <p:cNvSpPr txBox="1"/>
          <p:nvPr>
            <p:custDataLst>
              <p:tags r:id="rId1"/>
            </p:custDataLst>
          </p:nvPr>
        </p:nvSpPr>
        <p:spPr>
          <a:xfrm>
            <a:off x="609562" y="609480"/>
            <a:ext cx="10972876" cy="752474"/>
          </a:xfrm>
          <a:prstGeom prst="rect">
            <a:avLst/>
          </a:prstGeom>
        </p:spPr>
        <p:txBody>
          <a:bodyPr vert="horz" lIns="63500" tIns="25400" rIns="63500" bIns="25400" rtlCol="0" anchor="b" anchorCtr="0">
            <a:normAutofit fontScale="90000"/>
          </a:bodyPr>
          <a:p>
            <a:pPr marL="0" indent="0" algn="l" fontAlgn="auto">
              <a:lnSpc>
                <a:spcPct val="100000"/>
              </a:lnSpc>
              <a:spcBef>
                <a:spcPts val="0"/>
              </a:spcBef>
              <a:spcAft>
                <a:spcPts val="0"/>
              </a:spcAft>
              <a:buSzPct val="100000"/>
              <a:buNone/>
            </a:pPr>
            <a:r>
              <a:rPr lang="en-US" altLang="zh-CN" sz="4800" b="1" i="0" spc="320">
                <a:solidFill>
                  <a:schemeClr val="accent1"/>
                </a:solidFill>
                <a:latin typeface="微软雅黑" panose="020B0503020204020204" charset="-122"/>
                <a:ea typeface="微软雅黑" panose="020B0503020204020204" charset="-122"/>
              </a:rPr>
              <a:t>2、各民主党派的参政作用</a:t>
            </a:r>
            <a:endParaRPr lang="en-US" altLang="zh-CN" sz="4800" b="1" i="0" spc="320">
              <a:solidFill>
                <a:schemeClr val="accent1"/>
              </a:solidFill>
              <a:latin typeface="微软雅黑" panose="020B0503020204020204" charset="-122"/>
              <a:ea typeface="微软雅黑" panose="020B0503020204020204" charset="-122"/>
            </a:endParaRPr>
          </a:p>
        </p:txBody>
      </p:sp>
      <p:sp>
        <p:nvSpPr>
          <p:cNvPr id="7" name="Object 902"/>
          <p:cNvSpPr txBox="1"/>
          <p:nvPr>
            <p:custDataLst>
              <p:tags r:id="rId2"/>
            </p:custDataLst>
          </p:nvPr>
        </p:nvSpPr>
        <p:spPr>
          <a:xfrm>
            <a:off x="1337272" y="1490717"/>
            <a:ext cx="10972876" cy="403859"/>
          </a:xfrm>
          <a:prstGeom prst="rect">
            <a:avLst/>
          </a:prstGeom>
        </p:spPr>
        <p:txBody>
          <a:bodyPr vert="horz" lIns="63500" tIns="25400" rIns="63500" bIns="25400" rtlCol="0" anchor="t" anchorCtr="0">
            <a:normAutofit lnSpcReduction="20000"/>
          </a:bodyPr>
          <a:p>
            <a:pPr marL="0" algn="l" defTabSz="913765" fontAlgn="auto">
              <a:lnSpc>
                <a:spcPct val="130000"/>
              </a:lnSpc>
              <a:spcBef>
                <a:spcPts val="0"/>
              </a:spcBef>
              <a:spcAft>
                <a:spcPts val="800"/>
              </a:spcAft>
              <a:buClrTx/>
              <a:buSzTx/>
              <a:buFontTx/>
              <a:buNone/>
            </a:pPr>
            <a:r>
              <a:rPr lang="zh-CN" sz="2000" b="1" spc="120" noProof="0" smtClean="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rPr>
              <a:t>中国共产党与各民主党派合作的政治基础是：坚持社会主义道路和共产党的领导；</a:t>
            </a:r>
            <a:endParaRPr lang="zh-CN" sz="2000" b="1" spc="120" noProof="0" smtClean="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custDataLst>
              <p:tags r:id="rId3"/>
            </p:custDataLst>
          </p:nvPr>
        </p:nvPicPr>
        <p:blipFill rotWithShape="1">
          <a:blip r:embed="rId4"/>
          <a:srcRect l="5589" r="5589"/>
          <a:stretch>
            <a:fillRect/>
          </a:stretch>
        </p:blipFill>
        <p:spPr>
          <a:xfrm>
            <a:off x="1546968" y="2532681"/>
            <a:ext cx="5782170" cy="3487413"/>
          </a:xfrm>
          <a:custGeom>
            <a:avLst/>
            <a:gdLst/>
            <a:ahLst/>
            <a:cxnLst>
              <a:cxn ang="3">
                <a:pos x="hc" y="t"/>
              </a:cxn>
              <a:cxn ang="cd2">
                <a:pos x="l" y="vc"/>
              </a:cxn>
              <a:cxn ang="cd4">
                <a:pos x="hc" y="b"/>
              </a:cxn>
              <a:cxn ang="0">
                <a:pos x="r" y="vc"/>
              </a:cxn>
            </a:cxnLst>
            <a:rect l="l" t="t" r="r" b="b"/>
            <a:pathLst>
              <a:path w="11280" h="5756">
                <a:moveTo>
                  <a:pt x="0" y="0"/>
                </a:moveTo>
                <a:lnTo>
                  <a:pt x="11280" y="0"/>
                </a:lnTo>
                <a:lnTo>
                  <a:pt x="11280" y="5756"/>
                </a:lnTo>
                <a:lnTo>
                  <a:pt x="0" y="5756"/>
                </a:lnTo>
                <a:lnTo>
                  <a:pt x="0" y="0"/>
                </a:lnTo>
                <a:close/>
              </a:path>
            </a:pathLst>
          </a:custGeom>
        </p:spPr>
      </p:pic>
      <p:sp>
        <p:nvSpPr>
          <p:cNvPr id="11" name="Title 6"/>
          <p:cNvSpPr txBox="1"/>
          <p:nvPr>
            <p:custDataLst>
              <p:tags r:id="rId5"/>
            </p:custDataLst>
          </p:nvPr>
        </p:nvSpPr>
        <p:spPr>
          <a:xfrm>
            <a:off x="1337310" y="1894840"/>
            <a:ext cx="10546080" cy="514350"/>
          </a:xfrm>
          <a:prstGeom prst="rect">
            <a:avLst/>
          </a:prstGeom>
          <a:noFill/>
          <a:ln w="3175">
            <a:noFill/>
            <a:prstDash val="dash"/>
          </a:ln>
        </p:spPr>
        <p:txBody>
          <a:bodyPr wrap="square" lIns="63500" tIns="25400" rIns="63500" bIns="25400" anchor="b"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30000"/>
              </a:lnSpc>
              <a:spcBef>
                <a:spcPts val="0"/>
              </a:spcBef>
              <a:spcAft>
                <a:spcPts val="800"/>
              </a:spcAft>
              <a:buSzPct val="100000"/>
              <a:buFontTx/>
              <a:buNone/>
            </a:pPr>
            <a:r>
              <a:rPr kumimoji="0" lang="zh-CN" sz="2000" b="1" i="0" spc="120" noProof="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sym typeface="+mn-ea"/>
              </a:rPr>
              <a:t>合作的基本方针是：“</a:t>
            </a:r>
            <a:r>
              <a:rPr kumimoji="0" lang="zh-CN" sz="2000" b="1" i="0" spc="120" noProof="0">
                <a:ln w="3175">
                  <a:noFill/>
                  <a:prstDash val="dash"/>
                </a:ln>
                <a:solidFill>
                  <a:srgbClr val="C00000"/>
                </a:solidFill>
                <a:effectLst/>
                <a:latin typeface="微软雅黑" panose="020B0503020204020204" charset="-122"/>
                <a:ea typeface="微软雅黑" panose="020B0503020204020204" charset="-122"/>
                <a:cs typeface="微软雅黑" panose="020B0503020204020204" charset="-122"/>
                <a:sym typeface="+mn-ea"/>
              </a:rPr>
              <a:t>长期共存，互相监督，肝胆相照，荣辱与共</a:t>
            </a:r>
            <a:r>
              <a:rPr kumimoji="0" lang="zh-CN" sz="2000" b="1" i="0" spc="120" noProof="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sym typeface="+mn-ea"/>
              </a:rPr>
              <a:t>”。</a:t>
            </a:r>
            <a:endParaRPr kumimoji="0" lang="zh-CN" sz="2000" b="1" i="0" spc="120" noProof="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14" name="Title 6"/>
          <p:cNvSpPr txBox="1"/>
          <p:nvPr>
            <p:custDataLst>
              <p:tags r:id="rId6"/>
            </p:custDataLst>
          </p:nvPr>
        </p:nvSpPr>
        <p:spPr>
          <a:xfrm>
            <a:off x="7607333" y="2801049"/>
            <a:ext cx="3748398" cy="2688145"/>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30000"/>
              </a:lnSpc>
              <a:spcBef>
                <a:spcPts val="0"/>
              </a:spcBef>
              <a:spcAft>
                <a:spcPts val="800"/>
              </a:spcAft>
              <a:buSzPct val="100000"/>
              <a:buNone/>
            </a:pPr>
            <a:r>
              <a:rPr lang="zh-CN" sz="2000" spc="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民主党派参政的基本内容包括：参加国家政权机构，参加国家大政方针和国家领导人选的协商，参与国家事务的管理与监督，参与国家方针、政策、法律、法规的制定与执行。</a:t>
            </a:r>
            <a:endParaRPr lang="zh-CN" sz="2000" spc="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a:t>
            </a:r>
            <a:r>
              <a:rPr lang="zh-CN" altLang="en-US"/>
              <a:t>、政治协商制度</a:t>
            </a:r>
            <a:endParaRPr lang="zh-CN" altLang="en-US"/>
          </a:p>
        </p:txBody>
      </p:sp>
      <p:sp>
        <p:nvSpPr>
          <p:cNvPr id="3" name="内容占位符 2"/>
          <p:cNvSpPr>
            <a:spLocks noGrp="1"/>
          </p:cNvSpPr>
          <p:nvPr>
            <p:ph idx="1"/>
          </p:nvPr>
        </p:nvSpPr>
        <p:spPr/>
        <p:txBody>
          <a:bodyPr/>
          <a:p>
            <a:r>
              <a:rPr lang="en-US" altLang="zh-CN" sz="2800"/>
              <a:t>    </a:t>
            </a:r>
            <a:r>
              <a:rPr lang="zh-CN" altLang="en-US" sz="2800"/>
              <a:t>政治协商制度，是中国政治制度的重要组成部分，它的内容是：在中国共产党的领导下，各政党、人民团体、少数民族、社会各界人士，就中国大政方针等进行协商。</a:t>
            </a:r>
            <a:endParaRPr lang="zh-CN" altLang="en-US" sz="2800"/>
          </a:p>
          <a:p>
            <a:r>
              <a:rPr lang="en-US" altLang="zh-CN" sz="2800"/>
              <a:t>    </a:t>
            </a:r>
            <a:r>
              <a:rPr lang="zh-CN" altLang="en-US" sz="2800"/>
              <a:t>政治协商制度的作用，主要表现在两个方面：一是政治协商，二是民主监督。</a:t>
            </a:r>
            <a:endParaRPr lang="zh-CN" altLang="en-US" sz="2800"/>
          </a:p>
        </p:txBody>
      </p:sp>
      <p:pic>
        <p:nvPicPr>
          <p:cNvPr id="4" name="图片 3"/>
          <p:cNvPicPr>
            <a:picLocks noChangeAspect="1"/>
          </p:cNvPicPr>
          <p:nvPr/>
        </p:nvPicPr>
        <p:blipFill>
          <a:blip r:embed="rId1"/>
          <a:stretch>
            <a:fillRect/>
          </a:stretch>
        </p:blipFill>
        <p:spPr>
          <a:xfrm>
            <a:off x="7026910" y="4034155"/>
            <a:ext cx="3810000" cy="1917700"/>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
            </a:r>
            <a:r>
              <a:rPr lang="zh-CN" altLang="en-US"/>
              <a:t>两会</a:t>
            </a:r>
            <a:r>
              <a:rPr lang="en-US" altLang="zh-CN"/>
              <a:t>”</a:t>
            </a:r>
            <a:endParaRPr lang="en-US" altLang="zh-CN"/>
          </a:p>
        </p:txBody>
      </p:sp>
      <p:sp>
        <p:nvSpPr>
          <p:cNvPr id="3" name="内容占位符 2"/>
          <p:cNvSpPr>
            <a:spLocks noGrp="1"/>
          </p:cNvSpPr>
          <p:nvPr>
            <p:ph idx="1"/>
          </p:nvPr>
        </p:nvSpPr>
        <p:spPr/>
        <p:txBody>
          <a:bodyPr/>
          <a:p>
            <a:endParaRPr lang="en-US" altLang="zh-CN" sz="2800"/>
          </a:p>
          <a:p>
            <a:r>
              <a:rPr lang="en-US" altLang="zh-CN" sz="2800"/>
              <a:t>“</a:t>
            </a:r>
            <a:r>
              <a:rPr lang="zh-CN" altLang="en-US" sz="2800"/>
              <a:t>两会</a:t>
            </a:r>
            <a:r>
              <a:rPr lang="en-US" altLang="zh-CN" sz="2800"/>
              <a:t>”</a:t>
            </a:r>
            <a:r>
              <a:rPr lang="zh-CN" altLang="en-US" sz="2800"/>
              <a:t>是对自1959年以来历年召开的</a:t>
            </a:r>
            <a:r>
              <a:rPr lang="zh-CN" altLang="en-US" sz="2800">
                <a:solidFill>
                  <a:srgbClr val="FF0000"/>
                </a:solidFill>
              </a:rPr>
              <a:t>中华人民共和国全国人民代表大会</a:t>
            </a:r>
            <a:r>
              <a:rPr lang="zh-CN" altLang="en-US" sz="2800"/>
              <a:t>和</a:t>
            </a:r>
            <a:r>
              <a:rPr lang="zh-CN" altLang="en-US" sz="2800">
                <a:solidFill>
                  <a:srgbClr val="FF0000"/>
                </a:solidFill>
              </a:rPr>
              <a:t>中国人民政治协商会议</a:t>
            </a:r>
            <a:r>
              <a:rPr lang="zh-CN" altLang="en-US" sz="2800"/>
              <a:t>的统称。由于两场会议会期基本重合，而且对于国家运作的重要程度都非常的高，故简称做“两会”。</a:t>
            </a:r>
            <a:endParaRPr lang="zh-CN" altLang="en-US" sz="2800"/>
          </a:p>
          <a:p>
            <a:endParaRPr lang="zh-CN" altLang="en-US"/>
          </a:p>
          <a:p>
            <a:pPr>
              <a:buFont typeface="Wingdings" panose="05000000000000000000" charset="0"/>
              <a:buChar char="Ø"/>
            </a:pPr>
            <a:r>
              <a:rPr lang="zh-CN" altLang="en-US" sz="2800"/>
              <a:t>十三届全国人大四次会议于202</a:t>
            </a:r>
            <a:r>
              <a:rPr lang="en-US" altLang="zh-CN" sz="2800"/>
              <a:t>1</a:t>
            </a:r>
            <a:r>
              <a:rPr lang="zh-CN" altLang="en-US" sz="2800"/>
              <a:t>年</a:t>
            </a:r>
            <a:r>
              <a:rPr lang="en-US" altLang="zh-CN" sz="2800"/>
              <a:t>3</a:t>
            </a:r>
            <a:r>
              <a:rPr lang="zh-CN" altLang="en-US" sz="2800"/>
              <a:t>月</a:t>
            </a:r>
            <a:r>
              <a:rPr lang="en-US" altLang="zh-CN" sz="2800"/>
              <a:t>5</a:t>
            </a:r>
            <a:r>
              <a:rPr lang="zh-CN" altLang="en-US" sz="2800"/>
              <a:t>日在北京召开。</a:t>
            </a:r>
            <a:endParaRPr lang="zh-CN" altLang="en-US" sz="2800"/>
          </a:p>
          <a:p>
            <a:pPr>
              <a:buFont typeface="Wingdings" panose="05000000000000000000" charset="0"/>
              <a:buChar char="Ø"/>
            </a:pPr>
            <a:r>
              <a:rPr lang="zh-CN" altLang="en-US" sz="2800"/>
              <a:t>全国政协十三届四次会议于</a:t>
            </a:r>
            <a:r>
              <a:rPr lang="zh-CN" altLang="en-US" sz="2800">
                <a:sym typeface="+mn-ea"/>
              </a:rPr>
              <a:t>202</a:t>
            </a:r>
            <a:r>
              <a:rPr lang="en-US" altLang="zh-CN" sz="2800">
                <a:sym typeface="+mn-ea"/>
              </a:rPr>
              <a:t>1</a:t>
            </a:r>
            <a:r>
              <a:rPr lang="zh-CN" altLang="en-US" sz="2800">
                <a:sym typeface="+mn-ea"/>
              </a:rPr>
              <a:t>年</a:t>
            </a:r>
            <a:r>
              <a:rPr lang="en-US" altLang="zh-CN" sz="2800">
                <a:sym typeface="+mn-ea"/>
              </a:rPr>
              <a:t>3</a:t>
            </a:r>
            <a:r>
              <a:rPr lang="zh-CN" altLang="en-US" sz="2800">
                <a:sym typeface="+mn-ea"/>
              </a:rPr>
              <a:t>月</a:t>
            </a:r>
            <a:r>
              <a:rPr lang="en-US" altLang="zh-CN" sz="2800">
                <a:sym typeface="+mn-ea"/>
              </a:rPr>
              <a:t>4</a:t>
            </a:r>
            <a:r>
              <a:rPr lang="zh-CN" altLang="en-US" sz="2800">
                <a:sym typeface="+mn-ea"/>
              </a:rPr>
              <a:t>日在北京</a:t>
            </a:r>
            <a:r>
              <a:rPr lang="zh-CN" altLang="en-US" sz="2800"/>
              <a:t>召开。</a:t>
            </a:r>
            <a:endParaRPr lang="zh-CN" altLang="en-US" sz="2800"/>
          </a:p>
        </p:txBody>
      </p:sp>
      <p:pic>
        <p:nvPicPr>
          <p:cNvPr id="4" name="图片 3" descr="a4c4c3c53bf686bba37963024516846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8400415" y="274955"/>
            <a:ext cx="2635885" cy="1177925"/>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椭圆 95"/>
          <p:cNvSpPr/>
          <p:nvPr>
            <p:custDataLst>
              <p:tags r:id="rId1"/>
            </p:custDataLst>
          </p:nvPr>
        </p:nvSpPr>
        <p:spPr>
          <a:xfrm>
            <a:off x="1694433" y="3107702"/>
            <a:ext cx="2531607" cy="2531607"/>
          </a:xfrm>
          <a:prstGeom prst="ellipse">
            <a:avLst/>
          </a:prstGeom>
          <a:solidFill>
            <a:schemeClr val="bg1">
              <a:lumMod val="9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8" name="矩形 97"/>
          <p:cNvSpPr/>
          <p:nvPr>
            <p:custDataLst>
              <p:tags r:id="rId2"/>
            </p:custDataLst>
          </p:nvPr>
        </p:nvSpPr>
        <p:spPr>
          <a:xfrm>
            <a:off x="2663660" y="1741402"/>
            <a:ext cx="2929733" cy="2929733"/>
          </a:xfrm>
          <a:prstGeom prst="rect">
            <a:avLst/>
          </a:prstGeom>
          <a:noFill/>
          <a:ln w="127000">
            <a:solidFill>
              <a:schemeClr val="bg1">
                <a:lumMod val="95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0" name="椭圆 99"/>
          <p:cNvSpPr/>
          <p:nvPr>
            <p:custDataLst>
              <p:tags r:id="rId3"/>
            </p:custDataLst>
          </p:nvPr>
        </p:nvSpPr>
        <p:spPr>
          <a:xfrm>
            <a:off x="1705523" y="1219299"/>
            <a:ext cx="2520516" cy="2520516"/>
          </a:xfrm>
          <a:prstGeom prst="ellipse">
            <a:avLst/>
          </a:prstGeom>
          <a:gradFill flip="none" rotWithShape="1">
            <a:gsLst>
              <a:gs pos="0">
                <a:schemeClr val="accent1">
                  <a:lumMod val="40000"/>
                  <a:lumOff val="60000"/>
                </a:schemeClr>
              </a:gs>
              <a:gs pos="100000">
                <a:schemeClr val="accent1"/>
              </a:gs>
            </a:gsLst>
            <a:lin ang="16200000" scaled="1"/>
            <a:tileRect/>
          </a:gradFill>
          <a:ln w="1524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4" name="图片 103"/>
          <p:cNvPicPr>
            <a:picLocks noChangeAspect="1"/>
          </p:cNvPicPr>
          <p:nvPr>
            <p:custDataLst>
              <p:tags r:id="rId4"/>
            </p:custDataLst>
          </p:nvPr>
        </p:nvPicPr>
        <p:blipFill>
          <a:blip r:embed="rId5"/>
          <a:srcRect l="13500" r="13500"/>
          <a:stretch>
            <a:fillRect/>
          </a:stretch>
        </p:blipFill>
        <p:spPr>
          <a:xfrm>
            <a:off x="1631950" y="1196340"/>
            <a:ext cx="2593975" cy="2593975"/>
          </a:xfrm>
          <a:custGeom>
            <a:avLst/>
            <a:gdLst>
              <a:gd name="connsiteX0" fmla="*/ 1161203 w 2322406"/>
              <a:gd name="connsiteY0" fmla="*/ 0 h 2322406"/>
              <a:gd name="connsiteX1" fmla="*/ 2322406 w 2322406"/>
              <a:gd name="connsiteY1" fmla="*/ 1161203 h 2322406"/>
              <a:gd name="connsiteX2" fmla="*/ 1161203 w 2322406"/>
              <a:gd name="connsiteY2" fmla="*/ 2322406 h 2322406"/>
              <a:gd name="connsiteX3" fmla="*/ 0 w 2322406"/>
              <a:gd name="connsiteY3" fmla="*/ 1161203 h 2322406"/>
              <a:gd name="connsiteX4" fmla="*/ 1161203 w 2322406"/>
              <a:gd name="connsiteY4" fmla="*/ 0 h 2322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2406" h="2322406">
                <a:moveTo>
                  <a:pt x="1161203" y="0"/>
                </a:moveTo>
                <a:cubicBezTo>
                  <a:pt x="1802518" y="0"/>
                  <a:pt x="2322406" y="519888"/>
                  <a:pt x="2322406" y="1161203"/>
                </a:cubicBezTo>
                <a:cubicBezTo>
                  <a:pt x="2322406" y="1802518"/>
                  <a:pt x="1802518" y="2322406"/>
                  <a:pt x="1161203" y="2322406"/>
                </a:cubicBezTo>
                <a:cubicBezTo>
                  <a:pt x="519888" y="2322406"/>
                  <a:pt x="0" y="1802518"/>
                  <a:pt x="0" y="1161203"/>
                </a:cubicBezTo>
                <a:cubicBezTo>
                  <a:pt x="0" y="519888"/>
                  <a:pt x="519888" y="0"/>
                  <a:pt x="1161203" y="0"/>
                </a:cubicBezTo>
                <a:close/>
              </a:path>
            </a:pathLst>
          </a:custGeom>
        </p:spPr>
      </p:pic>
      <p:pic>
        <p:nvPicPr>
          <p:cNvPr id="8" name="图片 7"/>
          <p:cNvPicPr>
            <a:picLocks noChangeAspect="1"/>
          </p:cNvPicPr>
          <p:nvPr>
            <p:custDataLst>
              <p:tags r:id="rId6"/>
            </p:custDataLst>
          </p:nvPr>
        </p:nvPicPr>
        <p:blipFill>
          <a:blip r:embed="rId7"/>
          <a:srcRect t="12500" b="12500"/>
          <a:stretch>
            <a:fillRect/>
          </a:stretch>
        </p:blipFill>
        <p:spPr>
          <a:xfrm>
            <a:off x="3719630" y="3500741"/>
            <a:ext cx="2273091" cy="2273091"/>
          </a:xfrm>
          <a:custGeom>
            <a:avLst/>
            <a:gdLst>
              <a:gd name="connsiteX0" fmla="*/ 1445658 w 2891316"/>
              <a:gd name="connsiteY0" fmla="*/ 0 h 2891316"/>
              <a:gd name="connsiteX1" fmla="*/ 2891316 w 2891316"/>
              <a:gd name="connsiteY1" fmla="*/ 1445658 h 2891316"/>
              <a:gd name="connsiteX2" fmla="*/ 1445658 w 2891316"/>
              <a:gd name="connsiteY2" fmla="*/ 2891316 h 2891316"/>
              <a:gd name="connsiteX3" fmla="*/ 0 w 2891316"/>
              <a:gd name="connsiteY3" fmla="*/ 1445658 h 2891316"/>
              <a:gd name="connsiteX4" fmla="*/ 1445658 w 2891316"/>
              <a:gd name="connsiteY4" fmla="*/ 0 h 289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1316" h="2891316">
                <a:moveTo>
                  <a:pt x="1445658" y="0"/>
                </a:moveTo>
                <a:cubicBezTo>
                  <a:pt x="2244073" y="0"/>
                  <a:pt x="2891316" y="647243"/>
                  <a:pt x="2891316" y="1445658"/>
                </a:cubicBezTo>
                <a:cubicBezTo>
                  <a:pt x="2891316" y="2244073"/>
                  <a:pt x="2244073" y="2891316"/>
                  <a:pt x="1445658" y="2891316"/>
                </a:cubicBezTo>
                <a:cubicBezTo>
                  <a:pt x="647243" y="2891316"/>
                  <a:pt x="0" y="2244073"/>
                  <a:pt x="0" y="1445658"/>
                </a:cubicBezTo>
                <a:cubicBezTo>
                  <a:pt x="0" y="647243"/>
                  <a:pt x="647243" y="0"/>
                  <a:pt x="1445658" y="0"/>
                </a:cubicBezTo>
                <a:close/>
              </a:path>
            </a:pathLst>
          </a:custGeom>
        </p:spPr>
      </p:pic>
      <p:sp>
        <p:nvSpPr>
          <p:cNvPr id="7" name="文本框 6"/>
          <p:cNvSpPr txBox="1"/>
          <p:nvPr>
            <p:custDataLst>
              <p:tags r:id="rId8"/>
            </p:custDataLst>
          </p:nvPr>
        </p:nvSpPr>
        <p:spPr>
          <a:xfrm>
            <a:off x="6995792" y="1828800"/>
            <a:ext cx="4286250" cy="1859280"/>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3400" b="1" spc="180" dirty="0">
                <a:solidFill>
                  <a:schemeClr val="accent1"/>
                </a:solidFill>
                <a:latin typeface="微软雅黑" panose="020B0503020204020204" charset="-122"/>
                <a:ea typeface="微软雅黑" panose="020B0503020204020204" charset="-122"/>
              </a:rPr>
              <a:t>在中国，国家的最高行政机关中央人民政府，称为</a:t>
            </a:r>
            <a:r>
              <a:rPr lang="zh-CN" altLang="en-US" sz="3400" b="1" spc="180" dirty="0">
                <a:solidFill>
                  <a:srgbClr val="C00000"/>
                </a:solidFill>
                <a:latin typeface="微软雅黑" panose="020B0503020204020204" charset="-122"/>
                <a:ea typeface="微软雅黑" panose="020B0503020204020204" charset="-122"/>
              </a:rPr>
              <a:t>国务院</a:t>
            </a:r>
            <a:r>
              <a:rPr lang="zh-CN" altLang="en-US" sz="3400" b="1" spc="180" dirty="0">
                <a:solidFill>
                  <a:schemeClr val="accent1"/>
                </a:solidFill>
                <a:latin typeface="微软雅黑" panose="020B0503020204020204" charset="-122"/>
                <a:ea typeface="微软雅黑" panose="020B0503020204020204" charset="-122"/>
              </a:rPr>
              <a:t>。</a:t>
            </a:r>
            <a:endParaRPr lang="zh-CN" altLang="en-US" sz="3400" b="1" spc="180" dirty="0">
              <a:solidFill>
                <a:schemeClr val="accent1"/>
              </a:solidFill>
              <a:latin typeface="微软雅黑" panose="020B0503020204020204" charset="-122"/>
              <a:ea typeface="微软雅黑" panose="020B0503020204020204" charset="-122"/>
            </a:endParaRPr>
          </a:p>
        </p:txBody>
      </p:sp>
      <p:sp>
        <p:nvSpPr>
          <p:cNvPr id="11" name="Title 6"/>
          <p:cNvSpPr txBox="1"/>
          <p:nvPr>
            <p:custDataLst>
              <p:tags r:id="rId9"/>
            </p:custDataLst>
          </p:nvPr>
        </p:nvSpPr>
        <p:spPr>
          <a:xfrm>
            <a:off x="5735952" y="5372735"/>
            <a:ext cx="4286250" cy="103632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外交部 部长   王毅</a:t>
            </a:r>
            <a:endPar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4368165" y="1628775"/>
            <a:ext cx="3279140" cy="857885"/>
          </a:xfrm>
          <a:prstGeom prst="rect">
            <a:avLst/>
          </a:prstGeom>
          <a:noFill/>
        </p:spPr>
        <p:txBody>
          <a:bodyPr wrap="square" rtlCol="0" anchor="t">
            <a:spAutoFit/>
          </a:bodyPr>
          <a:p>
            <a:pPr marL="0" lvl="0" indent="0" algn="l" fontAlgn="auto">
              <a:lnSpc>
                <a:spcPct val="120000"/>
              </a:lnSpc>
              <a:spcBef>
                <a:spcPts val="0"/>
              </a:spcBef>
              <a:spcAft>
                <a:spcPts val="800"/>
              </a:spcAft>
              <a:buSzPct val="100000"/>
              <a:buNone/>
            </a:pPr>
            <a:r>
              <a:rPr lang="zh-CN" altLang="en-US"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国务院    总理   李克强</a:t>
            </a:r>
            <a:endParaRPr lang="zh-CN" altLang="en-US"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a:p>
            <a:pPr marL="0" lvl="0" indent="0" algn="l" fontAlgn="auto">
              <a:lnSpc>
                <a:spcPct val="120000"/>
              </a:lnSpc>
              <a:spcBef>
                <a:spcPts val="0"/>
              </a:spcBef>
              <a:spcAft>
                <a:spcPts val="800"/>
              </a:spcAft>
              <a:buSzPct val="100000"/>
              <a:buNone/>
            </a:pPr>
            <a:endParaRPr lang="zh-CN" altLang="en-US"/>
          </a:p>
        </p:txBody>
      </p:sp>
    </p:spTree>
    <p:custDataLst>
      <p:tags r:id="rId10"/>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三、民族区域自治制度</a:t>
            </a:r>
            <a:endParaRPr lang="zh-CN" altLang="en-US" dirty="0"/>
          </a:p>
        </p:txBody>
      </p:sp>
      <p:sp>
        <p:nvSpPr>
          <p:cNvPr id="4" name="内容占位符 3"/>
          <p:cNvSpPr/>
          <p:nvPr>
            <p:ph idx="1"/>
          </p:nvPr>
        </p:nvSpPr>
        <p:spPr/>
        <p:txBody>
          <a:bodyPr/>
          <a:p>
            <a:r>
              <a:rPr lang="zh-CN" altLang="en-US"/>
              <a:t>民族区域自治制度，是指在国家统一领导下，各少数民族聚居的地方实行区域自治，设立自治机关，行使自治权的制度。</a:t>
            </a:r>
            <a:endParaRPr lang="zh-CN" altLang="en-US"/>
          </a:p>
        </p:txBody>
      </p:sp>
      <p:pic>
        <p:nvPicPr>
          <p:cNvPr id="6" name="图片 5" descr="0be81388903e0b41f03ee389bc5cb12a"/>
          <p:cNvPicPr>
            <a:picLocks noChangeAspect="1"/>
          </p:cNvPicPr>
          <p:nvPr/>
        </p:nvPicPr>
        <p:blipFill>
          <a:blip r:embed="rId1"/>
          <a:stretch>
            <a:fillRect/>
          </a:stretch>
        </p:blipFill>
        <p:spPr>
          <a:xfrm>
            <a:off x="7536180" y="3213100"/>
            <a:ext cx="3545840" cy="336931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五个省级</a:t>
            </a:r>
            <a:r>
              <a:rPr lang="zh-CN" altLang="en-US"/>
              <a:t>民族自治区</a:t>
            </a:r>
            <a:endParaRPr lang="zh-CN" altLang="en-US"/>
          </a:p>
        </p:txBody>
      </p:sp>
      <p:sp>
        <p:nvSpPr>
          <p:cNvPr id="4" name="内容占位符 2"/>
          <p:cNvSpPr>
            <a:spLocks noGrp="1"/>
          </p:cNvSpPr>
          <p:nvPr/>
        </p:nvSpPr>
        <p:spPr>
          <a:xfrm>
            <a:off x="2309786" y="1447800"/>
            <a:ext cx="8147902" cy="4800600"/>
          </a:xfrm>
          <a:prstGeom prst="rect">
            <a:avLst/>
          </a:prstGeom>
        </p:spPr>
        <p:txBody>
          <a:bodyPr>
            <a:normAutofit/>
          </a:bodyPr>
          <a:lstStyle>
            <a:lvl1pPr marL="365760" indent="-283210" algn="l" rtl="0" eaLnBrk="1" latinLnBrk="0" hangingPunct="1">
              <a:lnSpc>
                <a:spcPct val="100000"/>
              </a:lnSpc>
              <a:spcBef>
                <a:spcPts val="600"/>
              </a:spcBef>
              <a:buClr>
                <a:schemeClr val="accent1"/>
              </a:buClr>
              <a:buSzPct val="80000"/>
              <a:buFont typeface="Wingdings 2" panose="05020102010507070707"/>
              <a:buChar char=""/>
              <a:defRPr kumimoji="0" sz="3200" kern="1200">
                <a:solidFill>
                  <a:schemeClr val="tx1"/>
                </a:solidFill>
                <a:latin typeface="+mn-lt"/>
                <a:ea typeface="+mn-ea"/>
                <a:cs typeface="+mn-cs"/>
              </a:defRPr>
            </a:lvl1pPr>
            <a:lvl2pPr marL="640080" indent="-237490" algn="l" rtl="0" eaLnBrk="1" latinLnBrk="0" hangingPunct="1">
              <a:lnSpc>
                <a:spcPct val="100000"/>
              </a:lnSpc>
              <a:spcBef>
                <a:spcPts val="550"/>
              </a:spcBef>
              <a:buClr>
                <a:schemeClr val="accent1"/>
              </a:buClr>
              <a:buFont typeface="Verdana" panose="020B0604030504040204"/>
              <a:buChar char="◦"/>
              <a:defRPr kumimoji="0" sz="2800" kern="1200">
                <a:solidFill>
                  <a:schemeClr val="tx1"/>
                </a:solidFill>
                <a:latin typeface="+mn-lt"/>
                <a:ea typeface="+mn-ea"/>
                <a:cs typeface="+mn-cs"/>
              </a:defRPr>
            </a:lvl2pPr>
            <a:lvl3pPr marL="887095" indent="-228600" algn="l" rtl="0" eaLnBrk="1" latinLnBrk="0" hangingPunct="1">
              <a:lnSpc>
                <a:spcPct val="100000"/>
              </a:lnSpc>
              <a:spcBef>
                <a:spcPct val="20000"/>
              </a:spcBef>
              <a:buClr>
                <a:schemeClr val="accent2"/>
              </a:buClr>
              <a:buFont typeface="Wingdings 2" panose="05020102010507070707"/>
              <a:buChar char=""/>
              <a:defRPr kumimoji="0" sz="2400" kern="1200">
                <a:solidFill>
                  <a:schemeClr val="tx1"/>
                </a:solidFill>
                <a:latin typeface="+mn-lt"/>
                <a:ea typeface="+mn-ea"/>
                <a:cs typeface="+mn-cs"/>
              </a:defRPr>
            </a:lvl3pPr>
            <a:lvl4pPr marL="1097280" indent="-173990" algn="l" rtl="0" eaLnBrk="1" latinLnBrk="0" hangingPunct="1">
              <a:lnSpc>
                <a:spcPct val="100000"/>
              </a:lnSpc>
              <a:spcBef>
                <a:spcPct val="20000"/>
              </a:spcBef>
              <a:buClr>
                <a:schemeClr val="accent3"/>
              </a:buClr>
              <a:buFont typeface="Wingdings 2" panose="05020102010507070707"/>
              <a:buChar char=""/>
              <a:defRPr kumimoji="0" sz="2000" kern="1200">
                <a:solidFill>
                  <a:schemeClr val="tx1"/>
                </a:solidFill>
                <a:latin typeface="+mn-lt"/>
                <a:ea typeface="+mn-ea"/>
                <a:cs typeface="+mn-cs"/>
              </a:defRPr>
            </a:lvl4pPr>
            <a:lvl5pPr marL="1298575" indent="-182880" algn="l" rtl="0" eaLnBrk="1" latinLnBrk="0" hangingPunct="1">
              <a:lnSpc>
                <a:spcPct val="100000"/>
              </a:lnSpc>
              <a:spcBef>
                <a:spcPct val="20000"/>
              </a:spcBef>
              <a:buClr>
                <a:schemeClr val="accent4"/>
              </a:buClr>
              <a:buFont typeface="Wingdings 2" panose="05020102010507070707"/>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panose="05020102010507070707"/>
              <a:buChar char=""/>
              <a:defRPr kumimoji="0" sz="2000" kern="1200">
                <a:solidFill>
                  <a:schemeClr val="tx1"/>
                </a:solidFill>
                <a:latin typeface="+mn-lt"/>
                <a:ea typeface="+mn-ea"/>
                <a:cs typeface="+mn-cs"/>
              </a:defRPr>
            </a:lvl6pPr>
            <a:lvl7pPr marL="171894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8pPr>
            <a:lvl9pPr marL="2130425" indent="-182880" algn="l" rtl="0" eaLnBrk="1" latinLnBrk="0" hangingPunct="1">
              <a:lnSpc>
                <a:spcPct val="100000"/>
              </a:lnSpc>
              <a:spcBef>
                <a:spcPct val="20000"/>
              </a:spcBef>
              <a:buClr>
                <a:schemeClr val="accent6"/>
              </a:buClr>
              <a:buFont typeface="Wingdings 2" panose="05020102010507070707"/>
              <a:buChar char=""/>
              <a:defRPr kumimoji="0" sz="2000" kern="1200">
                <a:solidFill>
                  <a:schemeClr val="tx1"/>
                </a:solidFill>
                <a:latin typeface="+mn-lt"/>
                <a:ea typeface="+mn-ea"/>
                <a:cs typeface="+mn-cs"/>
              </a:defRPr>
            </a:lvl9pPr>
          </a:lstStyle>
          <a:p>
            <a:r>
              <a:rPr lang="zh-CN" altLang="en-US" sz="2800" dirty="0" smtClean="0"/>
              <a:t>内蒙古自治区（</a:t>
            </a:r>
            <a:r>
              <a:rPr lang="en-US" altLang="zh-CN" sz="2800" dirty="0" smtClean="0"/>
              <a:t>1947</a:t>
            </a:r>
            <a:r>
              <a:rPr lang="zh-CN" altLang="en-US" sz="2800" dirty="0" smtClean="0"/>
              <a:t>年</a:t>
            </a:r>
            <a:r>
              <a:rPr lang="en-US" altLang="zh-CN" sz="2800" dirty="0" smtClean="0"/>
              <a:t>5</a:t>
            </a:r>
            <a:r>
              <a:rPr lang="zh-CN" altLang="en-US" sz="2800" dirty="0" smtClean="0"/>
              <a:t>月</a:t>
            </a:r>
            <a:r>
              <a:rPr lang="en-US" altLang="zh-CN" sz="2800" dirty="0" smtClean="0"/>
              <a:t>1</a:t>
            </a:r>
            <a:r>
              <a:rPr lang="zh-CN" altLang="en-US" sz="2800" dirty="0" smtClean="0"/>
              <a:t>日，</a:t>
            </a:r>
            <a:r>
              <a:rPr lang="zh-CN" altLang="en-US" sz="2800" dirty="0" smtClean="0">
                <a:hlinkClick r:id="rId1"/>
              </a:rPr>
              <a:t>呼和浩特</a:t>
            </a:r>
            <a:r>
              <a:rPr lang="zh-CN" altLang="en-US" sz="2800" dirty="0" smtClean="0"/>
              <a:t>）</a:t>
            </a:r>
            <a:endParaRPr lang="zh-CN" altLang="en-US" sz="2800" dirty="0" smtClean="0"/>
          </a:p>
          <a:p>
            <a:r>
              <a:rPr lang="zh-CN" altLang="en-US" sz="2800" dirty="0" smtClean="0"/>
              <a:t>新疆维吾尔自治区（</a:t>
            </a:r>
            <a:r>
              <a:rPr lang="en-US" altLang="zh-CN" sz="2800" dirty="0" smtClean="0"/>
              <a:t>1955</a:t>
            </a:r>
            <a:r>
              <a:rPr lang="zh-CN" altLang="en-US" sz="2800" dirty="0" smtClean="0"/>
              <a:t>年</a:t>
            </a:r>
            <a:r>
              <a:rPr lang="en-US" altLang="zh-CN" sz="2800" dirty="0" smtClean="0"/>
              <a:t>10</a:t>
            </a:r>
            <a:r>
              <a:rPr lang="zh-CN" altLang="en-US" sz="2800" dirty="0" smtClean="0"/>
              <a:t>月</a:t>
            </a:r>
            <a:r>
              <a:rPr lang="en-US" altLang="zh-CN" sz="2800" dirty="0" smtClean="0"/>
              <a:t>1</a:t>
            </a:r>
            <a:r>
              <a:rPr lang="zh-CN" altLang="en-US" sz="2800" dirty="0" smtClean="0"/>
              <a:t>日，</a:t>
            </a:r>
            <a:r>
              <a:rPr lang="zh-CN" altLang="en-US" sz="2800" dirty="0" smtClean="0">
                <a:hlinkClick r:id="rId2"/>
              </a:rPr>
              <a:t>乌鲁木齐</a:t>
            </a:r>
            <a:r>
              <a:rPr lang="zh-CN" altLang="en-US" sz="2800" dirty="0" smtClean="0"/>
              <a:t>）</a:t>
            </a:r>
            <a:endParaRPr lang="zh-CN" altLang="en-US" sz="2800" dirty="0" smtClean="0"/>
          </a:p>
          <a:p>
            <a:r>
              <a:rPr lang="zh-CN" altLang="en-US" sz="2800" dirty="0" smtClean="0"/>
              <a:t>广西壮族自治区 （</a:t>
            </a:r>
            <a:r>
              <a:rPr lang="en-US" altLang="zh-CN" sz="2800" dirty="0" smtClean="0"/>
              <a:t>1958</a:t>
            </a:r>
            <a:r>
              <a:rPr lang="zh-CN" altLang="en-US" sz="2800" dirty="0" smtClean="0"/>
              <a:t>年</a:t>
            </a:r>
            <a:r>
              <a:rPr lang="en-US" altLang="zh-CN" sz="2800" dirty="0" smtClean="0"/>
              <a:t>3</a:t>
            </a:r>
            <a:r>
              <a:rPr lang="zh-CN" altLang="en-US" sz="2800" dirty="0" smtClean="0"/>
              <a:t>月</a:t>
            </a:r>
            <a:r>
              <a:rPr lang="en-US" altLang="zh-CN" sz="2800" dirty="0" smtClean="0"/>
              <a:t>5</a:t>
            </a:r>
            <a:r>
              <a:rPr lang="zh-CN" altLang="en-US" sz="2800" dirty="0" smtClean="0"/>
              <a:t>日，</a:t>
            </a:r>
            <a:r>
              <a:rPr lang="zh-CN" altLang="en-US" sz="2800" dirty="0" smtClean="0">
                <a:hlinkClick r:id="rId3"/>
              </a:rPr>
              <a:t>南宁</a:t>
            </a:r>
            <a:r>
              <a:rPr lang="zh-CN" altLang="en-US" sz="2800" dirty="0" smtClean="0"/>
              <a:t>）</a:t>
            </a:r>
            <a:endParaRPr lang="zh-CN" altLang="en-US" sz="2800" dirty="0" smtClean="0"/>
          </a:p>
          <a:p>
            <a:r>
              <a:rPr lang="zh-CN" altLang="en-US" sz="2800" dirty="0" smtClean="0"/>
              <a:t>宁夏回族自治区（</a:t>
            </a:r>
            <a:r>
              <a:rPr lang="en-US" altLang="zh-CN" sz="2800" dirty="0" smtClean="0"/>
              <a:t>1958</a:t>
            </a:r>
            <a:r>
              <a:rPr lang="zh-CN" altLang="en-US" sz="2800" dirty="0" smtClean="0"/>
              <a:t>年</a:t>
            </a:r>
            <a:r>
              <a:rPr lang="en-US" altLang="zh-CN" sz="2800" dirty="0" smtClean="0"/>
              <a:t>10</a:t>
            </a:r>
            <a:r>
              <a:rPr lang="zh-CN" altLang="en-US" sz="2800" dirty="0" smtClean="0"/>
              <a:t>月</a:t>
            </a:r>
            <a:r>
              <a:rPr lang="en-US" altLang="zh-CN" sz="2800" dirty="0" smtClean="0"/>
              <a:t>25</a:t>
            </a:r>
            <a:r>
              <a:rPr lang="zh-CN" altLang="en-US" sz="2800" dirty="0" smtClean="0"/>
              <a:t>日，</a:t>
            </a:r>
            <a:r>
              <a:rPr lang="zh-CN" altLang="en-US" sz="2800" dirty="0" smtClean="0">
                <a:hlinkClick r:id="rId4"/>
              </a:rPr>
              <a:t>银川</a:t>
            </a:r>
            <a:r>
              <a:rPr lang="zh-CN" altLang="en-US" sz="2800" dirty="0" smtClean="0"/>
              <a:t>）</a:t>
            </a:r>
            <a:endParaRPr lang="zh-CN" altLang="en-US" sz="2800" dirty="0" smtClean="0"/>
          </a:p>
          <a:p>
            <a:r>
              <a:rPr lang="zh-CN" altLang="en-US" sz="2800" dirty="0" smtClean="0"/>
              <a:t>西藏自治区（</a:t>
            </a:r>
            <a:r>
              <a:rPr lang="en-US" altLang="zh-CN" sz="2800" dirty="0" smtClean="0"/>
              <a:t>1965</a:t>
            </a:r>
            <a:r>
              <a:rPr lang="zh-CN" altLang="en-US" sz="2800" dirty="0" smtClean="0"/>
              <a:t>年</a:t>
            </a:r>
            <a:r>
              <a:rPr lang="en-US" altLang="zh-CN" sz="2800" dirty="0" smtClean="0"/>
              <a:t>9</a:t>
            </a:r>
            <a:r>
              <a:rPr lang="zh-CN" altLang="en-US" sz="2800" dirty="0" smtClean="0"/>
              <a:t>月</a:t>
            </a:r>
            <a:r>
              <a:rPr lang="en-US" altLang="zh-CN" sz="2800" dirty="0" smtClean="0"/>
              <a:t>9</a:t>
            </a:r>
            <a:r>
              <a:rPr lang="zh-CN" altLang="en-US" sz="2800" dirty="0" smtClean="0"/>
              <a:t>日，</a:t>
            </a:r>
            <a:r>
              <a:rPr lang="zh-CN" altLang="en-US" sz="2800" dirty="0" smtClean="0">
                <a:hlinkClick r:id="rId5"/>
              </a:rPr>
              <a:t>拉萨</a:t>
            </a:r>
            <a:r>
              <a:rPr lang="zh-CN" altLang="en-US" sz="2800" dirty="0" smtClean="0"/>
              <a:t>）</a:t>
            </a:r>
            <a:endParaRPr lang="zh-CN" altLang="en-US" sz="2800" dirty="0" smtClean="0"/>
          </a:p>
          <a:p>
            <a:endParaRPr lang="zh-CN" altLang="en-US" dirty="0"/>
          </a:p>
        </p:txBody>
      </p:sp>
      <p:pic>
        <p:nvPicPr>
          <p:cNvPr id="5" name="内容占位符 4" descr="217e39dad9afa60f4228fc6bda73b21d"/>
          <p:cNvPicPr>
            <a:picLocks noChangeAspect="1"/>
          </p:cNvPicPr>
          <p:nvPr>
            <p:ph idx="1"/>
          </p:nvPr>
        </p:nvPicPr>
        <p:blipFill>
          <a:blip r:embed="rId6"/>
          <a:stretch>
            <a:fillRect/>
          </a:stretch>
        </p:blipFill>
        <p:spPr>
          <a:xfrm>
            <a:off x="7955280" y="4103370"/>
            <a:ext cx="3678555" cy="27597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内蒙古自治区</a:t>
            </a:r>
            <a:endParaRPr lang="zh-CN" altLang="en-US" dirty="0"/>
          </a:p>
        </p:txBody>
      </p:sp>
      <p:pic>
        <p:nvPicPr>
          <p:cNvPr id="4" name="内容占位符 3" descr="内蒙古.jpg"/>
          <p:cNvPicPr>
            <a:picLocks noGrp="1" noChangeAspect="1"/>
          </p:cNvPicPr>
          <p:nvPr>
            <p:ph idx="1"/>
          </p:nvPr>
        </p:nvPicPr>
        <p:blipFill>
          <a:blip r:embed="rId1"/>
          <a:stretch>
            <a:fillRect/>
          </a:stretch>
        </p:blipFill>
        <p:spPr>
          <a:xfrm>
            <a:off x="3381356" y="1714488"/>
            <a:ext cx="6286544" cy="4463446"/>
          </a:xfrm>
        </p:spPr>
      </p:pic>
      <p:pic>
        <p:nvPicPr>
          <p:cNvPr id="5" name="图片 4" descr="内蒙古地图.jpg"/>
          <p:cNvPicPr>
            <a:picLocks noChangeAspect="1"/>
          </p:cNvPicPr>
          <p:nvPr/>
        </p:nvPicPr>
        <p:blipFill>
          <a:blip r:embed="rId2"/>
          <a:stretch>
            <a:fillRect/>
          </a:stretch>
        </p:blipFill>
        <p:spPr>
          <a:xfrm>
            <a:off x="2452662" y="1571612"/>
            <a:ext cx="7827564" cy="46774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xit" presetSubtype="16" fill="hold" nodeType="clickEffect">
                                  <p:stCondLst>
                                    <p:cond delay="0"/>
                                  </p:stCondLst>
                                  <p:childTnLst>
                                    <p:animEffect transition="out" filter="diamond(in)">
                                      <p:cBhvr>
                                        <p:cTn id="12" dur="2000"/>
                                        <p:tgtEl>
                                          <p:spTgt spid="5"/>
                                        </p:tgtEl>
                                      </p:cBhvr>
                                    </p:animEffect>
                                    <p:set>
                                      <p:cBhvr>
                                        <p:cTn id="13" dur="1" fill="hold">
                                          <p:stCondLst>
                                            <p:cond delay="19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4"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from="(-#ppt_w/2)" to="(#ppt_x)" calcmode="lin" valueType="num">
                                      <p:cBhvr>
                                        <p:cTn id="18" dur="600" fill="hold">
                                          <p:stCondLst>
                                            <p:cond delay="0"/>
                                          </p:stCondLst>
                                        </p:cTn>
                                        <p:tgtEl>
                                          <p:spTgt spid="4"/>
                                        </p:tgtEl>
                                        <p:attrNameLst>
                                          <p:attrName>ppt_x</p:attrName>
                                        </p:attrNameLst>
                                      </p:cBhvr>
                                    </p:anim>
                                    <p:anim from="0" to="-1.0" calcmode="lin" valueType="num">
                                      <p:cBhvr>
                                        <p:cTn id="19" dur="200" decel="50000" autoRev="1" fill="hold">
                                          <p:stCondLst>
                                            <p:cond delay="600"/>
                                          </p:stCondLst>
                                        </p:cTn>
                                        <p:tgtEl>
                                          <p:spTgt spid="4"/>
                                        </p:tgtEl>
                                        <p:attrNameLst>
                                          <p:attrName>xshear</p:attrName>
                                        </p:attrNameLst>
                                      </p:cBhvr>
                                    </p:anim>
                                    <p:animScale>
                                      <p:cBhvr>
                                        <p:cTn id="20" dur="200" decel="100000" autoRev="1" fill="hold">
                                          <p:stCondLst>
                                            <p:cond delay="600"/>
                                          </p:stCondLst>
                                        </p:cTn>
                                        <p:tgtEl>
                                          <p:spTgt spid="4"/>
                                        </p:tgtEl>
                                      </p:cBhvr>
                                      <p:from x="100000" y="100000"/>
                                      <p:to x="80000" y="100000"/>
                                    </p:animScale>
                                    <p:anim by="(#ppt_h/3+#ppt_w*0.1)" calcmode="lin" valueType="num">
                                      <p:cBhvr additive="sum">
                                        <p:cTn id="21" dur="200" decel="100000" autoRev="1" fill="hold">
                                          <p:stCondLst>
                                            <p:cond delay="600"/>
                                          </p:stCondLst>
                                        </p:cTn>
                                        <p:tgtEl>
                                          <p:spTgt spid="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7347204" y="0"/>
            <a:ext cx="4844796" cy="68580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latin typeface="微软雅黑" panose="020B0503020204020204" charset="-122"/>
              <a:ea typeface="微软雅黑" panose="020B0503020204020204" charset="-122"/>
              <a:sym typeface="+mn-ea"/>
            </a:endParaRPr>
          </a:p>
        </p:txBody>
      </p:sp>
      <p:sp>
        <p:nvSpPr>
          <p:cNvPr id="5" name="文本框 4"/>
          <p:cNvSpPr txBox="1"/>
          <p:nvPr>
            <p:custDataLst>
              <p:tags r:id="rId2"/>
            </p:custDataLst>
          </p:nvPr>
        </p:nvSpPr>
        <p:spPr>
          <a:xfrm>
            <a:off x="609605" y="609584"/>
            <a:ext cx="6134138" cy="762000"/>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3600" b="1" spc="200" dirty="0">
                <a:solidFill>
                  <a:schemeClr val="accent1"/>
                </a:solidFill>
                <a:latin typeface="微软雅黑" panose="020B0503020204020204" charset="-122"/>
                <a:ea typeface="微软雅黑" panose="020B0503020204020204" charset="-122"/>
              </a:rPr>
              <a:t>蒙古族  </a:t>
            </a:r>
            <a:r>
              <a:rPr lang="en-US" altLang="zh-CN" sz="3600" b="1" spc="200" dirty="0">
                <a:solidFill>
                  <a:schemeClr val="accent1"/>
                </a:solidFill>
                <a:latin typeface="微软雅黑" panose="020B0503020204020204" charset="-122"/>
                <a:ea typeface="微软雅黑" panose="020B0503020204020204" charset="-122"/>
              </a:rPr>
              <a:t> </a:t>
            </a:r>
            <a:r>
              <a:rPr lang="zh-CN" altLang="en-US" sz="3600" b="1" spc="200" dirty="0">
                <a:solidFill>
                  <a:schemeClr val="accent1"/>
                </a:solidFill>
                <a:latin typeface="微软雅黑" panose="020B0503020204020204" charset="-122"/>
                <a:ea typeface="微软雅黑" panose="020B0503020204020204" charset="-122"/>
              </a:rPr>
              <a:t>摔跤</a:t>
            </a:r>
            <a:r>
              <a:rPr lang="en-US" altLang="zh-CN" sz="3600" b="1" spc="200" dirty="0">
                <a:solidFill>
                  <a:schemeClr val="accent1"/>
                </a:solidFill>
                <a:latin typeface="微软雅黑" panose="020B0503020204020204" charset="-122"/>
                <a:ea typeface="微软雅黑" panose="020B0503020204020204" charset="-122"/>
              </a:rPr>
              <a:t>            </a:t>
            </a:r>
            <a:r>
              <a:rPr lang="zh-CN" altLang="en-US" sz="3600" b="1" spc="200" dirty="0">
                <a:solidFill>
                  <a:schemeClr val="accent1"/>
                </a:solidFill>
                <a:latin typeface="微软雅黑" panose="020B0503020204020204" charset="-122"/>
                <a:ea typeface="微软雅黑" panose="020B0503020204020204" charset="-122"/>
                <a:sym typeface="+mn-ea"/>
              </a:rPr>
              <a:t> 骑马 </a:t>
            </a:r>
            <a:endParaRPr lang="zh-CN" altLang="en-US" sz="3600" b="1" spc="200" dirty="0">
              <a:solidFill>
                <a:schemeClr val="accent1"/>
              </a:solidFill>
              <a:latin typeface="微软雅黑" panose="020B0503020204020204" charset="-122"/>
              <a:ea typeface="微软雅黑" panose="020B0503020204020204" charset="-122"/>
              <a:sym typeface="+mn-ea"/>
            </a:endParaRPr>
          </a:p>
        </p:txBody>
      </p:sp>
      <p:pic>
        <p:nvPicPr>
          <p:cNvPr id="7" name="图片 6"/>
          <p:cNvPicPr>
            <a:picLocks noChangeAspect="1"/>
          </p:cNvPicPr>
          <p:nvPr>
            <p:custDataLst>
              <p:tags r:id="rId3"/>
            </p:custDataLst>
          </p:nvPr>
        </p:nvPicPr>
        <p:blipFill rotWithShape="1">
          <a:blip r:embed="rId4"/>
          <a:srcRect l="210" r="210"/>
          <a:stretch>
            <a:fillRect/>
          </a:stretch>
        </p:blipFill>
        <p:spPr>
          <a:xfrm>
            <a:off x="609600" y="1676392"/>
            <a:ext cx="6134100" cy="4572025"/>
          </a:xfrm>
          <a:custGeom>
            <a:avLst/>
            <a:gdLst/>
            <a:ahLst/>
            <a:cxnLst>
              <a:cxn ang="3">
                <a:pos x="hc" y="t"/>
              </a:cxn>
              <a:cxn ang="cd2">
                <a:pos x="l" y="vc"/>
              </a:cxn>
              <a:cxn ang="cd4">
                <a:pos x="hc" y="b"/>
              </a:cxn>
              <a:cxn ang="0">
                <a:pos x="r" y="vc"/>
              </a:cxn>
            </a:cxnLst>
            <a:rect l="l" t="t" r="r" b="b"/>
            <a:pathLst>
              <a:path w="8400" h="7200">
                <a:moveTo>
                  <a:pt x="0" y="0"/>
                </a:moveTo>
                <a:lnTo>
                  <a:pt x="8400" y="0"/>
                </a:lnTo>
                <a:lnTo>
                  <a:pt x="8400" y="7200"/>
                </a:lnTo>
                <a:lnTo>
                  <a:pt x="0" y="7200"/>
                </a:lnTo>
                <a:lnTo>
                  <a:pt x="0" y="0"/>
                </a:lnTo>
                <a:close/>
              </a:path>
            </a:pathLst>
          </a:custGeom>
        </p:spPr>
      </p:pic>
      <p:pic>
        <p:nvPicPr>
          <p:cNvPr id="8" name="图片 7"/>
          <p:cNvPicPr>
            <a:picLocks noChangeAspect="1"/>
          </p:cNvPicPr>
          <p:nvPr>
            <p:custDataLst>
              <p:tags r:id="rId5"/>
            </p:custDataLst>
          </p:nvPr>
        </p:nvPicPr>
        <p:blipFill rotWithShape="1">
          <a:blip r:embed="rId6"/>
          <a:srcRect l="4829" r="4829"/>
          <a:stretch>
            <a:fillRect/>
          </a:stretch>
        </p:blipFill>
        <p:spPr>
          <a:xfrm>
            <a:off x="7658155" y="304781"/>
            <a:ext cx="4229138" cy="3048013"/>
          </a:xfrm>
          <a:custGeom>
            <a:avLst/>
            <a:gdLst/>
            <a:ahLst/>
            <a:cxnLst>
              <a:cxn ang="3">
                <a:pos x="hc" y="t"/>
              </a:cxn>
              <a:cxn ang="cd2">
                <a:pos x="l" y="vc"/>
              </a:cxn>
              <a:cxn ang="cd4">
                <a:pos x="hc" y="b"/>
              </a:cxn>
              <a:cxn ang="0">
                <a:pos x="r" y="vc"/>
              </a:cxn>
            </a:cxnLst>
            <a:rect l="l" t="t" r="r" b="b"/>
            <a:pathLst>
              <a:path w="7920" h="4800">
                <a:moveTo>
                  <a:pt x="0" y="0"/>
                </a:moveTo>
                <a:lnTo>
                  <a:pt x="7920" y="0"/>
                </a:lnTo>
                <a:lnTo>
                  <a:pt x="7920" y="4800"/>
                </a:lnTo>
                <a:lnTo>
                  <a:pt x="0" y="4800"/>
                </a:lnTo>
                <a:lnTo>
                  <a:pt x="0" y="0"/>
                </a:lnTo>
                <a:close/>
              </a:path>
            </a:pathLst>
          </a:custGeom>
        </p:spPr>
      </p:pic>
      <p:pic>
        <p:nvPicPr>
          <p:cNvPr id="9" name="图片 8"/>
          <p:cNvPicPr>
            <a:picLocks noChangeAspect="1"/>
          </p:cNvPicPr>
          <p:nvPr>
            <p:custDataLst>
              <p:tags r:id="rId7"/>
            </p:custDataLst>
          </p:nvPr>
        </p:nvPicPr>
        <p:blipFill rotWithShape="1">
          <a:blip r:embed="rId8"/>
          <a:srcRect l="3287" r="3287"/>
          <a:stretch>
            <a:fillRect/>
          </a:stretch>
        </p:blipFill>
        <p:spPr>
          <a:xfrm>
            <a:off x="7658155" y="3505207"/>
            <a:ext cx="4229138" cy="3048013"/>
          </a:xfrm>
          <a:custGeom>
            <a:avLst/>
            <a:gdLst/>
            <a:ahLst/>
            <a:cxnLst>
              <a:cxn ang="3">
                <a:pos x="hc" y="t"/>
              </a:cxn>
              <a:cxn ang="cd2">
                <a:pos x="l" y="vc"/>
              </a:cxn>
              <a:cxn ang="cd4">
                <a:pos x="hc" y="b"/>
              </a:cxn>
              <a:cxn ang="0">
                <a:pos x="r" y="vc"/>
              </a:cxn>
            </a:cxnLst>
            <a:rect l="l" t="t" r="r" b="b"/>
            <a:pathLst>
              <a:path w="7920" h="4800">
                <a:moveTo>
                  <a:pt x="0" y="0"/>
                </a:moveTo>
                <a:lnTo>
                  <a:pt x="7920" y="0"/>
                </a:lnTo>
                <a:lnTo>
                  <a:pt x="7920" y="4800"/>
                </a:lnTo>
                <a:lnTo>
                  <a:pt x="0" y="4800"/>
                </a:lnTo>
                <a:lnTo>
                  <a:pt x="0" y="0"/>
                </a:lnTo>
                <a:close/>
              </a:path>
            </a:pathLst>
          </a:custGeom>
        </p:spPr>
      </p:pic>
    </p:spTree>
    <p:custDataLst>
      <p:tags r:id="rId9"/>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42" name="图片 8"/>
          <p:cNvPicPr>
            <a:picLocks noChangeAspect="1"/>
          </p:cNvPicPr>
          <p:nvPr>
            <p:custDataLst>
              <p:tags r:id="rId1"/>
            </p:custDataLst>
          </p:nvPr>
        </p:nvPicPr>
        <p:blipFill>
          <a:blip r:embed="rId2"/>
          <a:stretch>
            <a:fillRect/>
          </a:stretch>
        </p:blipFill>
        <p:spPr>
          <a:xfrm>
            <a:off x="0" y="6137275"/>
            <a:ext cx="720725" cy="720725"/>
          </a:xfrm>
          <a:prstGeom prst="rect">
            <a:avLst/>
          </a:prstGeom>
          <a:noFill/>
          <a:ln w="9525">
            <a:noFill/>
          </a:ln>
        </p:spPr>
      </p:pic>
      <p:pic>
        <p:nvPicPr>
          <p:cNvPr id="112643" name="图片 9"/>
          <p:cNvPicPr>
            <a:picLocks noChangeAspect="1"/>
          </p:cNvPicPr>
          <p:nvPr>
            <p:custDataLst>
              <p:tags r:id="rId3"/>
            </p:custDataLst>
          </p:nvPr>
        </p:nvPicPr>
        <p:blipFill>
          <a:blip r:embed="rId2"/>
          <a:stretch>
            <a:fillRect/>
          </a:stretch>
        </p:blipFill>
        <p:spPr>
          <a:xfrm>
            <a:off x="11471275" y="0"/>
            <a:ext cx="720725" cy="720725"/>
          </a:xfrm>
          <a:prstGeom prst="rect">
            <a:avLst/>
          </a:prstGeom>
          <a:noFill/>
          <a:ln w="9525">
            <a:noFill/>
          </a:ln>
        </p:spPr>
      </p:pic>
      <p:sp>
        <p:nvSpPr>
          <p:cNvPr id="6" name="内容占位符 2"/>
          <p:cNvSpPr>
            <a:spLocks noGrp="1"/>
          </p:cNvSpPr>
          <p:nvPr>
            <p:custDataLst>
              <p:tags r:id="rId4"/>
            </p:custDataLst>
          </p:nvPr>
        </p:nvSpPr>
        <p:spPr>
          <a:xfrm>
            <a:off x="1487805" y="927735"/>
            <a:ext cx="10339705" cy="552577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50000"/>
              <a:buFont typeface="Wingdings 2" panose="05020102010507070707" pitchFamily="18" charset="2"/>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0000"/>
              <a:buFont typeface="Wingdings 2" panose="05020102010507070707" pitchFamily="18" charset="2"/>
              <a:buChar char="³"/>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7B9B57"/>
              </a:buClr>
              <a:buSzPct val="60000"/>
              <a:buFont typeface="Wingdings 2" panose="05020102010507070707"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8B7396"/>
              </a:buClr>
              <a:buSzPct val="45000"/>
              <a:buFont typeface="Wingdings 2" panose="05020102010507070707"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E89A53"/>
              </a:buClr>
              <a:buFont typeface="Wingdings 2" panose="05020102010507070707"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a:lstStyle>
          <a:p>
            <a:pPr>
              <a:lnSpc>
                <a:spcPct val="150000"/>
              </a:lnSpc>
              <a:spcBef>
                <a:spcPts val="0"/>
              </a:spcBef>
            </a:pP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8</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、中国</a:t>
            </a:r>
            <a:r>
              <a:rPr lang="en-US" altLang="zh-CN"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en-US" altLang="zh-CN"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卫星导航系统（</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 Navigation Satellite System</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BDS</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）是中国自行研制的全球卫星导航系统，是继美国全球定位系统（</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GPS</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）、俄罗斯格洛纳斯卫星导航系统（</a:t>
            </a: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GLONASS</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）之后第三个成熟的卫星导航系统。</a:t>
            </a:r>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endPar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9</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r>
              <a:rPr lang="en-US" altLang="zh-CN"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被称为中国的“杂交水稻之父”。</a:t>
            </a:r>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algn="l" fontAlgn="base"/>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sym typeface="+mn-ea"/>
            </a:endParaRPr>
          </a:p>
          <a:p>
            <a:pPr algn="l" fontAlgn="base"/>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sym typeface="+mn-ea"/>
              </a:rPr>
              <a:t>10、500米口径球面射电望远镜（FAST）坐落于贵州省喀斯特洼坑中，被誉为”</a:t>
            </a:r>
            <a:r>
              <a:rPr lang="zh-CN" altLang="en-US" sz="2400" u="sng" strike="noStrike" noProof="1" dirty="0">
                <a:solidFill>
                  <a:schemeClr val="dk1"/>
                </a:solidFill>
                <a:latin typeface="微软雅黑" panose="020B0503020204020204" charset="-122"/>
                <a:ea typeface="微软雅黑" panose="020B0503020204020204" charset="-122"/>
                <a:cs typeface="微软雅黑" panose="020B0503020204020204" charset="-122"/>
                <a:sym typeface="+mn-ea"/>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sym typeface="+mn-ea"/>
              </a:rPr>
              <a:t>”。</a:t>
            </a:r>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11、中国的航天员有  </a:t>
            </a:r>
            <a:r>
              <a:rPr lang="zh-CN" altLang="en-US"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等。</a:t>
            </a:r>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3072130" y="1052195"/>
            <a:ext cx="1086485" cy="368300"/>
          </a:xfrm>
          <a:prstGeom prst="rect">
            <a:avLst/>
          </a:prstGeom>
          <a:noFill/>
        </p:spPr>
        <p:txBody>
          <a:bodyPr wrap="square" rtlCol="0">
            <a:spAutoFit/>
          </a:bodyPr>
          <a:p>
            <a:r>
              <a:rPr lang="zh-CN" altLang="en-US">
                <a:solidFill>
                  <a:srgbClr val="FF0000"/>
                </a:solidFill>
              </a:rPr>
              <a:t>北斗</a:t>
            </a:r>
            <a:endParaRPr lang="zh-CN" altLang="en-US">
              <a:solidFill>
                <a:srgbClr val="FF0000"/>
              </a:solidFill>
            </a:endParaRPr>
          </a:p>
        </p:txBody>
      </p:sp>
      <p:sp>
        <p:nvSpPr>
          <p:cNvPr id="2" name="文本框 1"/>
          <p:cNvSpPr txBox="1"/>
          <p:nvPr/>
        </p:nvSpPr>
        <p:spPr>
          <a:xfrm>
            <a:off x="2352040" y="3572510"/>
            <a:ext cx="1354455" cy="368300"/>
          </a:xfrm>
          <a:prstGeom prst="rect">
            <a:avLst/>
          </a:prstGeom>
          <a:noFill/>
        </p:spPr>
        <p:txBody>
          <a:bodyPr wrap="square" rtlCol="0">
            <a:spAutoFit/>
          </a:bodyPr>
          <a:p>
            <a:r>
              <a:rPr lang="zh-CN" altLang="en-US">
                <a:solidFill>
                  <a:srgbClr val="FF0000"/>
                </a:solidFill>
              </a:rPr>
              <a:t>袁隆平</a:t>
            </a:r>
            <a:endParaRPr lang="zh-CN" altLang="en-US">
              <a:solidFill>
                <a:srgbClr val="FF0000"/>
              </a:solidFill>
            </a:endParaRPr>
          </a:p>
        </p:txBody>
      </p:sp>
      <p:sp>
        <p:nvSpPr>
          <p:cNvPr id="4" name="文本框 3"/>
          <p:cNvSpPr txBox="1"/>
          <p:nvPr/>
        </p:nvSpPr>
        <p:spPr>
          <a:xfrm>
            <a:off x="3792220" y="4869180"/>
            <a:ext cx="2701925" cy="368300"/>
          </a:xfrm>
          <a:prstGeom prst="rect">
            <a:avLst/>
          </a:prstGeom>
          <a:noFill/>
        </p:spPr>
        <p:txBody>
          <a:bodyPr wrap="square" rtlCol="0">
            <a:spAutoFit/>
          </a:bodyPr>
          <a:p>
            <a:r>
              <a:rPr lang="zh-CN" altLang="en-US">
                <a:solidFill>
                  <a:srgbClr val="FF0000"/>
                </a:solidFill>
              </a:rPr>
              <a:t>中国天眼</a:t>
            </a:r>
            <a:endParaRPr lang="zh-CN" altLang="en-US">
              <a:solidFill>
                <a:srgbClr val="FF0000"/>
              </a:solidFill>
            </a:endParaRPr>
          </a:p>
        </p:txBody>
      </p:sp>
      <p:sp>
        <p:nvSpPr>
          <p:cNvPr id="5" name="文本框 4"/>
          <p:cNvSpPr txBox="1"/>
          <p:nvPr/>
        </p:nvSpPr>
        <p:spPr>
          <a:xfrm>
            <a:off x="5160010" y="5661025"/>
            <a:ext cx="1086485" cy="368300"/>
          </a:xfrm>
          <a:prstGeom prst="rect">
            <a:avLst/>
          </a:prstGeom>
          <a:noFill/>
        </p:spPr>
        <p:txBody>
          <a:bodyPr wrap="square" rtlCol="0">
            <a:spAutoFit/>
          </a:bodyPr>
          <a:p>
            <a:r>
              <a:rPr lang="zh-CN" altLang="en-US">
                <a:solidFill>
                  <a:srgbClr val="FF0000"/>
                </a:solidFill>
              </a:rPr>
              <a:t>杨利伟</a:t>
            </a:r>
            <a:endParaRPr lang="zh-CN" altLang="en-US">
              <a:solidFill>
                <a:srgbClr val="FF0000"/>
              </a:solidFill>
            </a:endParaRPr>
          </a:p>
        </p:txBody>
      </p:sp>
      <p:sp>
        <p:nvSpPr>
          <p:cNvPr id="7" name="文本框 6"/>
          <p:cNvSpPr txBox="1"/>
          <p:nvPr/>
        </p:nvSpPr>
        <p:spPr>
          <a:xfrm>
            <a:off x="6600190" y="5732780"/>
            <a:ext cx="1086485" cy="368300"/>
          </a:xfrm>
          <a:prstGeom prst="rect">
            <a:avLst/>
          </a:prstGeom>
          <a:noFill/>
        </p:spPr>
        <p:txBody>
          <a:bodyPr wrap="square" rtlCol="0">
            <a:spAutoFit/>
          </a:bodyPr>
          <a:p>
            <a:r>
              <a:rPr lang="zh-CN" altLang="en-US">
                <a:solidFill>
                  <a:srgbClr val="FF0000"/>
                </a:solidFill>
              </a:rPr>
              <a:t>翟志刚</a:t>
            </a:r>
            <a:endParaRPr lang="zh-CN" altLang="en-US">
              <a:solidFill>
                <a:srgbClr val="FF0000"/>
              </a:solidFill>
            </a:endParaRPr>
          </a:p>
        </p:txBody>
      </p:sp>
      <p:sp>
        <p:nvSpPr>
          <p:cNvPr id="8" name="文本框 7"/>
          <p:cNvSpPr txBox="1"/>
          <p:nvPr/>
        </p:nvSpPr>
        <p:spPr>
          <a:xfrm>
            <a:off x="8184515" y="5661025"/>
            <a:ext cx="1086485" cy="368300"/>
          </a:xfrm>
          <a:prstGeom prst="rect">
            <a:avLst/>
          </a:prstGeom>
          <a:noFill/>
        </p:spPr>
        <p:txBody>
          <a:bodyPr wrap="square" rtlCol="0">
            <a:spAutoFit/>
          </a:bodyPr>
          <a:p>
            <a:r>
              <a:rPr lang="zh-CN" altLang="en-US">
                <a:solidFill>
                  <a:srgbClr val="FF0000"/>
                </a:solidFill>
              </a:rPr>
              <a:t>王亚平</a:t>
            </a:r>
            <a:endParaRPr lang="zh-CN" altLang="en-US">
              <a:solidFill>
                <a:srgbClr val="FF0000"/>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P spid="5"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zh-CN" altLang="en-US" dirty="0" smtClean="0"/>
              <a:t>蒙古包</a:t>
            </a:r>
            <a:r>
              <a:rPr lang="en-US" altLang="zh-CN" dirty="0" smtClean="0"/>
              <a:t>                         </a:t>
            </a:r>
            <a:r>
              <a:rPr lang="zh-CN" altLang="en-US" dirty="0" smtClean="0"/>
              <a:t>烤羊腿</a:t>
            </a:r>
            <a:endParaRPr lang="zh-CN" altLang="en-US" dirty="0"/>
          </a:p>
        </p:txBody>
      </p:sp>
      <p:pic>
        <p:nvPicPr>
          <p:cNvPr id="6" name="图片 5" descr="蒙古包.jpg"/>
          <p:cNvPicPr>
            <a:picLocks noChangeAspect="1"/>
          </p:cNvPicPr>
          <p:nvPr/>
        </p:nvPicPr>
        <p:blipFill>
          <a:blip r:embed="rId1"/>
          <a:stretch>
            <a:fillRect/>
          </a:stretch>
        </p:blipFill>
        <p:spPr>
          <a:xfrm>
            <a:off x="1913890" y="1485265"/>
            <a:ext cx="3792220" cy="2518410"/>
          </a:xfrm>
          <a:prstGeom prst="rect">
            <a:avLst/>
          </a:prstGeom>
        </p:spPr>
      </p:pic>
      <p:pic>
        <p:nvPicPr>
          <p:cNvPr id="4" name="内容占位符 3" descr="烤羊.png"/>
          <p:cNvPicPr>
            <a:picLocks noGrp="1" noChangeAspect="1"/>
          </p:cNvPicPr>
          <p:nvPr>
            <p:ph idx="1"/>
          </p:nvPr>
        </p:nvPicPr>
        <p:blipFill>
          <a:blip r:embed="rId2"/>
          <a:stretch>
            <a:fillRect/>
          </a:stretch>
        </p:blipFill>
        <p:spPr>
          <a:xfrm>
            <a:off x="6600190" y="1412875"/>
            <a:ext cx="3800475" cy="2543175"/>
          </a:xfrm>
        </p:spPr>
      </p:pic>
      <p:pic>
        <p:nvPicPr>
          <p:cNvPr id="5" name="图片 4" descr="喝酒.jpg"/>
          <p:cNvPicPr>
            <a:picLocks noChangeAspect="1"/>
          </p:cNvPicPr>
          <p:nvPr/>
        </p:nvPicPr>
        <p:blipFill>
          <a:blip r:embed="rId3"/>
          <a:stretch>
            <a:fillRect/>
          </a:stretch>
        </p:blipFill>
        <p:spPr>
          <a:xfrm>
            <a:off x="4295775" y="4070985"/>
            <a:ext cx="3702685" cy="2406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新疆维吾尔自治区</a:t>
            </a:r>
            <a:endParaRPr lang="zh-CN" altLang="en-US" dirty="0"/>
          </a:p>
        </p:txBody>
      </p:sp>
      <p:pic>
        <p:nvPicPr>
          <p:cNvPr id="4" name="内容占位符 3" descr="新疆.png"/>
          <p:cNvPicPr>
            <a:picLocks noGrp="1" noChangeAspect="1"/>
          </p:cNvPicPr>
          <p:nvPr>
            <p:ph idx="1"/>
          </p:nvPr>
        </p:nvPicPr>
        <p:blipFill>
          <a:blip r:embed="rId1"/>
          <a:stretch>
            <a:fillRect/>
          </a:stretch>
        </p:blipFill>
        <p:spPr>
          <a:xfrm>
            <a:off x="2235656" y="1500174"/>
            <a:ext cx="8432344" cy="4033851"/>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维吾尔族</a:t>
            </a:r>
            <a:endParaRPr lang="zh-CN" altLang="en-US" dirty="0"/>
          </a:p>
        </p:txBody>
      </p:sp>
      <p:pic>
        <p:nvPicPr>
          <p:cNvPr id="4" name="内容占位符 3" descr="维吾尔.jpg"/>
          <p:cNvPicPr>
            <a:picLocks noGrp="1" noChangeAspect="1"/>
          </p:cNvPicPr>
          <p:nvPr>
            <p:ph idx="1"/>
          </p:nvPr>
        </p:nvPicPr>
        <p:blipFill>
          <a:blip r:embed="rId1"/>
          <a:stretch>
            <a:fillRect/>
          </a:stretch>
        </p:blipFill>
        <p:spPr>
          <a:xfrm>
            <a:off x="6096000" y="405130"/>
            <a:ext cx="3940810" cy="2628900"/>
          </a:xfrm>
        </p:spPr>
      </p:pic>
      <p:pic>
        <p:nvPicPr>
          <p:cNvPr id="5" name="图片 4" descr="维吾尔族2.jpg"/>
          <p:cNvPicPr>
            <a:picLocks noChangeAspect="1"/>
          </p:cNvPicPr>
          <p:nvPr/>
        </p:nvPicPr>
        <p:blipFill>
          <a:blip r:embed="rId2"/>
          <a:stretch>
            <a:fillRect/>
          </a:stretch>
        </p:blipFill>
        <p:spPr>
          <a:xfrm>
            <a:off x="1991360" y="1557020"/>
            <a:ext cx="3556635" cy="2663825"/>
          </a:xfrm>
          <a:prstGeom prst="rect">
            <a:avLst/>
          </a:prstGeom>
        </p:spPr>
      </p:pic>
      <p:pic>
        <p:nvPicPr>
          <p:cNvPr id="3" name="图片 2" descr="羊肉串.jpg"/>
          <p:cNvPicPr>
            <a:picLocks noChangeAspect="1"/>
          </p:cNvPicPr>
          <p:nvPr/>
        </p:nvPicPr>
        <p:blipFill>
          <a:blip r:embed="rId3"/>
          <a:stretch>
            <a:fillRect/>
          </a:stretch>
        </p:blipFill>
        <p:spPr>
          <a:xfrm>
            <a:off x="5160010" y="4293235"/>
            <a:ext cx="3160395" cy="2098675"/>
          </a:xfrm>
          <a:prstGeom prst="rect">
            <a:avLst/>
          </a:prstGeom>
        </p:spPr>
      </p:pic>
      <p:sp>
        <p:nvSpPr>
          <p:cNvPr id="6" name="标题 1"/>
          <p:cNvSpPr>
            <a:spLocks noGrp="1"/>
          </p:cNvSpPr>
          <p:nvPr/>
        </p:nvSpPr>
        <p:spPr>
          <a:xfrm>
            <a:off x="3215640" y="4598670"/>
            <a:ext cx="2707640" cy="11430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r>
              <a:rPr lang="zh-CN" altLang="en-US" dirty="0" smtClean="0"/>
              <a:t>羊肉串</a:t>
            </a:r>
            <a:endParaRPr lang="zh-CN" altLang="en-US" dirty="0"/>
          </a:p>
        </p:txBody>
      </p:sp>
      <p:pic>
        <p:nvPicPr>
          <p:cNvPr id="7" name="内容占位符 3" descr="烤羊肉串.jpg"/>
          <p:cNvPicPr>
            <a:picLocks noGrp="1" noChangeAspect="1"/>
          </p:cNvPicPr>
          <p:nvPr/>
        </p:nvPicPr>
        <p:blipFill>
          <a:blip r:embed="rId4"/>
          <a:stretch>
            <a:fillRect/>
          </a:stretch>
        </p:blipFill>
        <p:spPr>
          <a:xfrm>
            <a:off x="8472170" y="3723005"/>
            <a:ext cx="3058160" cy="2018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新疆</a:t>
            </a:r>
            <a:r>
              <a:rPr lang="zh-CN" altLang="en-US"/>
              <a:t>瓜果</a:t>
            </a:r>
            <a:endParaRPr lang="zh-CN" altLang="en-US"/>
          </a:p>
        </p:txBody>
      </p:sp>
      <p:pic>
        <p:nvPicPr>
          <p:cNvPr id="4" name="内容占位符 3" descr="新疆葡萄.jpg"/>
          <p:cNvPicPr>
            <a:picLocks noGrp="1" noChangeAspect="1"/>
          </p:cNvPicPr>
          <p:nvPr>
            <p:ph idx="1"/>
            <p:custDataLst>
              <p:tags r:id="rId1"/>
            </p:custDataLst>
          </p:nvPr>
        </p:nvPicPr>
        <p:blipFill>
          <a:blip r:embed="rId2"/>
          <a:stretch>
            <a:fillRect/>
          </a:stretch>
        </p:blipFill>
        <p:spPr>
          <a:xfrm>
            <a:off x="7752080" y="4107815"/>
            <a:ext cx="2926080" cy="2194560"/>
          </a:xfrm>
        </p:spPr>
      </p:pic>
      <p:pic>
        <p:nvPicPr>
          <p:cNvPr id="5" name="图片 4" descr="葡萄干.jpg"/>
          <p:cNvPicPr>
            <a:picLocks noChangeAspect="1"/>
          </p:cNvPicPr>
          <p:nvPr>
            <p:custDataLst>
              <p:tags r:id="rId3"/>
            </p:custDataLst>
          </p:nvPr>
        </p:nvPicPr>
        <p:blipFill>
          <a:blip r:embed="rId4"/>
          <a:stretch>
            <a:fillRect/>
          </a:stretch>
        </p:blipFill>
        <p:spPr>
          <a:xfrm>
            <a:off x="3071495" y="4076700"/>
            <a:ext cx="3382010" cy="2256155"/>
          </a:xfrm>
          <a:prstGeom prst="rect">
            <a:avLst/>
          </a:prstGeom>
        </p:spPr>
      </p:pic>
      <p:sp>
        <p:nvSpPr>
          <p:cNvPr id="6" name="TextBox 5"/>
          <p:cNvSpPr txBox="1"/>
          <p:nvPr/>
        </p:nvSpPr>
        <p:spPr>
          <a:xfrm>
            <a:off x="1270964" y="6093440"/>
            <a:ext cx="2428892" cy="706755"/>
          </a:xfrm>
          <a:prstGeom prst="rect">
            <a:avLst/>
          </a:prstGeom>
          <a:noFill/>
        </p:spPr>
        <p:txBody>
          <a:bodyPr wrap="square" rtlCol="0">
            <a:spAutoFit/>
          </a:bodyPr>
          <a:lstStyle/>
          <a:p>
            <a:r>
              <a:rPr lang="zh-CN" altLang="en-US" sz="4000" dirty="0" smtClean="0"/>
              <a:t>葡萄干</a:t>
            </a:r>
            <a:endParaRPr lang="zh-CN" altLang="en-US" sz="4000" dirty="0"/>
          </a:p>
        </p:txBody>
      </p:sp>
      <p:pic>
        <p:nvPicPr>
          <p:cNvPr id="3" name="图片 2" descr="42680ab372582f2e44f1c8226569e3d1"/>
          <p:cNvPicPr>
            <a:picLocks noChangeAspect="1"/>
          </p:cNvPicPr>
          <p:nvPr>
            <p:custDataLst>
              <p:tags r:id="rId5"/>
            </p:custDataLst>
          </p:nvPr>
        </p:nvPicPr>
        <p:blipFill>
          <a:blip r:embed="rId6"/>
          <a:stretch>
            <a:fillRect/>
          </a:stretch>
        </p:blipFill>
        <p:spPr>
          <a:xfrm>
            <a:off x="7607935" y="1292860"/>
            <a:ext cx="2325370" cy="2325370"/>
          </a:xfrm>
          <a:prstGeom prst="rect">
            <a:avLst/>
          </a:prstGeom>
        </p:spPr>
      </p:pic>
      <p:pic>
        <p:nvPicPr>
          <p:cNvPr id="7" name="图片 6" descr="830bf7dbfeef451a641470442a508809"/>
          <p:cNvPicPr>
            <a:picLocks noChangeAspect="1"/>
          </p:cNvPicPr>
          <p:nvPr>
            <p:custDataLst>
              <p:tags r:id="rId7"/>
            </p:custDataLst>
          </p:nvPr>
        </p:nvPicPr>
        <p:blipFill>
          <a:blip r:embed="rId8"/>
          <a:stretch>
            <a:fillRect/>
          </a:stretch>
        </p:blipFill>
        <p:spPr>
          <a:xfrm>
            <a:off x="2135505" y="1412875"/>
            <a:ext cx="3662045" cy="2205355"/>
          </a:xfrm>
          <a:prstGeom prst="rect">
            <a:avLst/>
          </a:prstGeom>
        </p:spPr>
      </p:pic>
      <p:sp>
        <p:nvSpPr>
          <p:cNvPr id="8" name="TextBox 5"/>
          <p:cNvSpPr txBox="1"/>
          <p:nvPr/>
        </p:nvSpPr>
        <p:spPr>
          <a:xfrm>
            <a:off x="9336405" y="621030"/>
            <a:ext cx="2070735" cy="706755"/>
          </a:xfrm>
          <a:prstGeom prst="rect">
            <a:avLst/>
          </a:prstGeom>
          <a:noFill/>
        </p:spPr>
        <p:txBody>
          <a:bodyPr wrap="square" rtlCol="0">
            <a:spAutoFit/>
          </a:bodyPr>
          <a:p>
            <a:r>
              <a:rPr lang="zh-CN" altLang="en-US" sz="4000" dirty="0"/>
              <a:t>哈密瓜</a:t>
            </a:r>
            <a:endParaRPr lang="zh-CN" alt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from="(-#ppt_w/2)" to="(#ppt_x)" calcmode="lin" valueType="num">
                                      <p:cBhvr>
                                        <p:cTn id="12" dur="600" fill="hold">
                                          <p:stCondLst>
                                            <p:cond delay="0"/>
                                          </p:stCondLst>
                                        </p:cTn>
                                        <p:tgtEl>
                                          <p:spTgt spid="6"/>
                                        </p:tgtEl>
                                        <p:attrNameLst>
                                          <p:attrName>ppt_x</p:attrName>
                                        </p:attrNameLst>
                                      </p:cBhvr>
                                    </p:anim>
                                    <p:anim from="0" to="-1.0" calcmode="lin" valueType="num">
                                      <p:cBhvr>
                                        <p:cTn id="13" dur="200" decel="50000" autoRev="1" fill="hold">
                                          <p:stCondLst>
                                            <p:cond delay="600"/>
                                          </p:stCondLst>
                                        </p:cTn>
                                        <p:tgtEl>
                                          <p:spTgt spid="6"/>
                                        </p:tgtEl>
                                        <p:attrNameLst>
                                          <p:attrName>xshear</p:attrName>
                                        </p:attrNameLst>
                                      </p:cBhvr>
                                    </p:anim>
                                    <p:animScale>
                                      <p:cBhvr>
                                        <p:cTn id="14" dur="200" decel="100000" autoRev="1" fill="hold">
                                          <p:stCondLst>
                                            <p:cond delay="600"/>
                                          </p:stCondLst>
                                        </p:cTn>
                                        <p:tgtEl>
                                          <p:spTgt spid="6"/>
                                        </p:tgtEl>
                                      </p:cBhvr>
                                      <p:from x="100000" y="100000"/>
                                      <p:to x="80000" y="100000"/>
                                    </p:animScale>
                                    <p:anim by="(#ppt_h/3+#ppt_w*0.1)" calcmode="lin" valueType="num">
                                      <p:cBhvr additive="sum">
                                        <p:cTn id="15" dur="200" decel="100000" autoRev="1" fill="hold">
                                          <p:stCondLst>
                                            <p:cond delay="600"/>
                                          </p:stCondLst>
                                        </p:cTn>
                                        <p:tgtEl>
                                          <p:spTgt spid="6"/>
                                        </p:tgtEl>
                                        <p:attrNameLst>
                                          <p:attrName>ppt_x</p:attrName>
                                        </p:attrNameLst>
                                      </p:cBhvr>
                                    </p:anim>
                                  </p:childTnLst>
                                </p:cTn>
                              </p:par>
                            </p:childTnLst>
                          </p:cTn>
                        </p:par>
                      </p:childTnLst>
                    </p:cTn>
                  </p:par>
                  <p:par>
                    <p:cTn id="16" fill="hold">
                      <p:stCondLst>
                        <p:cond delay="indefinite"/>
                      </p:stCondLst>
                      <p:childTnLst>
                        <p:par>
                          <p:cTn id="17" fill="hold">
                            <p:stCondLst>
                              <p:cond delay="0"/>
                            </p:stCondLst>
                            <p:childTnLst>
                              <p:par>
                                <p:cTn id="18" presetID="34"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from="(-#ppt_w/2)" to="(#ppt_x)" calcmode="lin" valueType="num">
                                      <p:cBhvr>
                                        <p:cTn id="20" dur="600" fill="hold">
                                          <p:stCondLst>
                                            <p:cond delay="0"/>
                                          </p:stCondLst>
                                        </p:cTn>
                                        <p:tgtEl>
                                          <p:spTgt spid="8"/>
                                        </p:tgtEl>
                                        <p:attrNameLst>
                                          <p:attrName>ppt_x</p:attrName>
                                        </p:attrNameLst>
                                      </p:cBhvr>
                                    </p:anim>
                                    <p:anim from="0" to="-1.0" calcmode="lin" valueType="num">
                                      <p:cBhvr>
                                        <p:cTn id="21" dur="200" decel="50000" autoRev="1" fill="hold">
                                          <p:stCondLst>
                                            <p:cond delay="600"/>
                                          </p:stCondLst>
                                        </p:cTn>
                                        <p:tgtEl>
                                          <p:spTgt spid="8"/>
                                        </p:tgtEl>
                                        <p:attrNameLst>
                                          <p:attrName>xshear</p:attrName>
                                        </p:attrNameLst>
                                      </p:cBhvr>
                                    </p:anim>
                                    <p:animScale>
                                      <p:cBhvr>
                                        <p:cTn id="22" dur="200" decel="100000" autoRev="1" fill="hold">
                                          <p:stCondLst>
                                            <p:cond delay="600"/>
                                          </p:stCondLst>
                                        </p:cTn>
                                        <p:tgtEl>
                                          <p:spTgt spid="8"/>
                                        </p:tgtEl>
                                      </p:cBhvr>
                                      <p:from x="100000" y="100000"/>
                                      <p:to x="80000" y="100000"/>
                                    </p:animScale>
                                    <p:anim by="(#ppt_h/3+#ppt_w*0.1)" calcmode="lin" valueType="num">
                                      <p:cBhvr additive="sum">
                                        <p:cTn id="23" dur="200" decel="100000" autoRev="1" fill="hold">
                                          <p:stCondLst>
                                            <p:cond delay="600"/>
                                          </p:stCondLst>
                                        </p:cTn>
                                        <p:tgtEl>
                                          <p:spTgt spid="8"/>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762000"/>
            <a:ext cx="12192000" cy="5334000"/>
          </a:xfrm>
          <a:prstGeom prst="rect">
            <a:avLst/>
          </a:prstGeom>
          <a:solidFill>
            <a:srgbClr val="F2F2F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rgbClr val="FFFFFF"/>
              </a:solidFill>
              <a:latin typeface="微软雅黑" panose="020B0503020204020204" charset="-122"/>
              <a:ea typeface="微软雅黑" panose="020B0503020204020204" charset="-122"/>
              <a:sym typeface="+mn-ea"/>
            </a:endParaRPr>
          </a:p>
        </p:txBody>
      </p:sp>
      <p:pic>
        <p:nvPicPr>
          <p:cNvPr id="9" name="图片 8" descr="placingpictureplaceholder"/>
          <p:cNvPicPr>
            <a:picLocks noChangeAspect="1"/>
          </p:cNvPicPr>
          <p:nvPr>
            <p:custDataLst>
              <p:tags r:id="rId2"/>
            </p:custDataLst>
          </p:nvPr>
        </p:nvPicPr>
        <p:blipFill>
          <a:blip r:embed="rId3"/>
          <a:srcRect/>
          <a:stretch>
            <a:fillRect/>
          </a:stretch>
        </p:blipFill>
        <p:spPr>
          <a:xfrm>
            <a:off x="2748645" y="1219149"/>
            <a:ext cx="2972957" cy="2069926"/>
          </a:xfrm>
          <a:prstGeom prst="rect">
            <a:avLst/>
          </a:prstGeom>
        </p:spPr>
      </p:pic>
      <p:pic>
        <p:nvPicPr>
          <p:cNvPr id="11" name="图片 10" descr="placingpictureplaceholder"/>
          <p:cNvPicPr>
            <a:picLocks noChangeAspect="1"/>
          </p:cNvPicPr>
          <p:nvPr>
            <p:custDataLst>
              <p:tags r:id="rId4"/>
            </p:custDataLst>
          </p:nvPr>
        </p:nvPicPr>
        <p:blipFill>
          <a:blip r:embed="rId5"/>
          <a:srcRect/>
          <a:stretch>
            <a:fillRect/>
          </a:stretch>
        </p:blipFill>
        <p:spPr>
          <a:xfrm>
            <a:off x="2748645" y="3444246"/>
            <a:ext cx="3764986" cy="2492123"/>
          </a:xfrm>
          <a:prstGeom prst="rect">
            <a:avLst/>
          </a:prstGeom>
        </p:spPr>
      </p:pic>
      <p:pic>
        <p:nvPicPr>
          <p:cNvPr id="12" name="图片 11" descr="placingpictureplaceholder"/>
          <p:cNvPicPr>
            <a:picLocks noChangeAspect="1"/>
          </p:cNvPicPr>
          <p:nvPr>
            <p:custDataLst>
              <p:tags r:id="rId6"/>
            </p:custDataLst>
          </p:nvPr>
        </p:nvPicPr>
        <p:blipFill>
          <a:blip r:embed="rId7"/>
          <a:srcRect/>
          <a:stretch>
            <a:fillRect/>
          </a:stretch>
        </p:blipFill>
        <p:spPr>
          <a:xfrm>
            <a:off x="6700553" y="3425196"/>
            <a:ext cx="3771121" cy="2492123"/>
          </a:xfrm>
          <a:prstGeom prst="rect">
            <a:avLst/>
          </a:prstGeom>
        </p:spPr>
      </p:pic>
      <p:pic>
        <p:nvPicPr>
          <p:cNvPr id="13" name="图片 12" descr="placingpictureplaceholder"/>
          <p:cNvPicPr>
            <a:picLocks noChangeAspect="1"/>
          </p:cNvPicPr>
          <p:nvPr>
            <p:custDataLst>
              <p:tags r:id="rId8"/>
            </p:custDataLst>
          </p:nvPr>
        </p:nvPicPr>
        <p:blipFill>
          <a:blip r:embed="rId9"/>
          <a:srcRect/>
          <a:stretch>
            <a:fillRect/>
          </a:stretch>
        </p:blipFill>
        <p:spPr>
          <a:xfrm>
            <a:off x="5876774" y="1219149"/>
            <a:ext cx="4563150" cy="2069926"/>
          </a:xfrm>
          <a:prstGeom prst="rect">
            <a:avLst/>
          </a:prstGeom>
        </p:spPr>
      </p:pic>
      <p:sp>
        <p:nvSpPr>
          <p:cNvPr id="4" name="文本框 3"/>
          <p:cNvSpPr txBox="1"/>
          <p:nvPr>
            <p:custDataLst>
              <p:tags r:id="rId10"/>
            </p:custDataLst>
          </p:nvPr>
        </p:nvSpPr>
        <p:spPr>
          <a:xfrm>
            <a:off x="1631315" y="45276"/>
            <a:ext cx="7010400" cy="1073010"/>
          </a:xfrm>
          <a:prstGeom prst="rect">
            <a:avLst/>
          </a:prstGeom>
          <a:noFill/>
        </p:spPr>
        <p:txBody>
          <a:bodyPr wrap="square" rtlCol="0" anchor="t">
            <a:noAutofit/>
          </a:bodyPr>
          <a:p>
            <a:pPr marL="0" indent="0" algn="ctr">
              <a:lnSpc>
                <a:spcPct val="100000"/>
              </a:lnSpc>
              <a:spcBef>
                <a:spcPts val="0"/>
              </a:spcBef>
              <a:spcAft>
                <a:spcPts val="0"/>
              </a:spcAft>
              <a:buSzPct val="100000"/>
              <a:buNone/>
            </a:pPr>
            <a:r>
              <a:rPr lang="zh-CN" altLang="en-US" sz="5200" b="1" spc="360">
                <a:solidFill>
                  <a:schemeClr val="accent1"/>
                </a:solidFill>
                <a:latin typeface="微软雅黑" panose="020B0503020204020204" charset="-122"/>
                <a:ea typeface="微软雅黑" panose="020B0503020204020204" charset="-122"/>
              </a:rPr>
              <a:t>新疆风光</a:t>
            </a:r>
            <a:endParaRPr lang="zh-CN" altLang="en-US" sz="5200" b="1" spc="360">
              <a:solidFill>
                <a:schemeClr val="accent1"/>
              </a:solidFill>
              <a:latin typeface="微软雅黑" panose="020B0503020204020204" charset="-122"/>
              <a:ea typeface="微软雅黑" panose="020B0503020204020204" charset="-122"/>
            </a:endParaRPr>
          </a:p>
        </p:txBody>
      </p:sp>
    </p:spTree>
    <p:custDataLst>
      <p:tags r:id="rId11"/>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广西壮族自治区</a:t>
            </a:r>
            <a:endParaRPr lang="zh-CN" altLang="en-US" dirty="0"/>
          </a:p>
        </p:txBody>
      </p:sp>
      <p:pic>
        <p:nvPicPr>
          <p:cNvPr id="4" name="内容占位符 3" descr="广西.png"/>
          <p:cNvPicPr>
            <a:picLocks noGrp="1" noChangeAspect="1"/>
          </p:cNvPicPr>
          <p:nvPr>
            <p:ph idx="1"/>
          </p:nvPr>
        </p:nvPicPr>
        <p:blipFill>
          <a:blip r:embed="rId1"/>
          <a:stretch>
            <a:fillRect/>
          </a:stretch>
        </p:blipFill>
        <p:spPr>
          <a:xfrm>
            <a:off x="2339070" y="1785927"/>
            <a:ext cx="7932055" cy="3743336"/>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1136726"/>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3" name="矩形 3"/>
          <p:cNvSpPr/>
          <p:nvPr>
            <p:custDataLst>
              <p:tags r:id="rId2"/>
            </p:custDataLst>
          </p:nvPr>
        </p:nvSpPr>
        <p:spPr>
          <a:xfrm>
            <a:off x="1019134" y="1819275"/>
            <a:ext cx="3200435"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lt1"/>
              </a:solidFill>
              <a:latin typeface="微软雅黑" panose="020B0503020204020204" charset="-122"/>
              <a:ea typeface="微软雅黑" panose="020B0503020204020204" charset="-122"/>
            </a:endParaRPr>
          </a:p>
        </p:txBody>
      </p:sp>
      <p:sp>
        <p:nvSpPr>
          <p:cNvPr id="6" name="矩形 5"/>
          <p:cNvSpPr/>
          <p:nvPr>
            <p:custDataLst>
              <p:tags r:id="rId3"/>
            </p:custDataLst>
          </p:nvPr>
        </p:nvSpPr>
        <p:spPr>
          <a:xfrm>
            <a:off x="4829185" y="1819290"/>
            <a:ext cx="6553243"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lt1"/>
              </a:solidFill>
              <a:latin typeface="微软雅黑" panose="020B0503020204020204" charset="-122"/>
              <a:ea typeface="微软雅黑" panose="020B0503020204020204" charset="-122"/>
            </a:endParaRPr>
          </a:p>
        </p:txBody>
      </p:sp>
      <p:sp>
        <p:nvSpPr>
          <p:cNvPr id="7" name="文本框 6"/>
          <p:cNvSpPr txBox="1"/>
          <p:nvPr>
            <p:custDataLst>
              <p:tags r:id="rId4"/>
            </p:custDataLst>
          </p:nvPr>
        </p:nvSpPr>
        <p:spPr>
          <a:xfrm>
            <a:off x="457155" y="19939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charset="-122"/>
                <a:ea typeface="微软雅黑" panose="020B0503020204020204" charset="-122"/>
              </a:rPr>
              <a:t>壮族</a:t>
            </a:r>
            <a:endParaRPr lang="zh-CN" altLang="en-US" sz="3400" b="1" spc="180" dirty="0">
              <a:solidFill>
                <a:schemeClr val="lt1"/>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5"/>
            </p:custDataLst>
          </p:nvPr>
        </p:nvPicPr>
        <p:blipFill rotWithShape="1">
          <a:blip r:embed="rId6"/>
          <a:srcRect t="6463" b="6463"/>
          <a:stretch>
            <a:fillRect/>
          </a:stretch>
        </p:blipFill>
        <p:spPr>
          <a:xfrm>
            <a:off x="1219162" y="2124078"/>
            <a:ext cx="2800375" cy="3657625"/>
          </a:xfrm>
          <a:custGeom>
            <a:avLst/>
            <a:gdLst/>
            <a:ahLst/>
            <a:cxnLst>
              <a:cxn ang="3">
                <a:pos x="hc" y="t"/>
              </a:cxn>
              <a:cxn ang="cd2">
                <a:pos x="l" y="vc"/>
              </a:cxn>
              <a:cxn ang="cd4">
                <a:pos x="hc" y="b"/>
              </a:cxn>
              <a:cxn ang="0">
                <a:pos x="r" y="vc"/>
              </a:cxn>
            </a:cxnLst>
            <a:rect l="l" t="t" r="r" b="b"/>
            <a:pathLst>
              <a:path w="6720" h="5760">
                <a:moveTo>
                  <a:pt x="0" y="0"/>
                </a:moveTo>
                <a:lnTo>
                  <a:pt x="6720" y="0"/>
                </a:lnTo>
                <a:lnTo>
                  <a:pt x="6720" y="5760"/>
                </a:lnTo>
                <a:lnTo>
                  <a:pt x="0" y="5760"/>
                </a:lnTo>
                <a:lnTo>
                  <a:pt x="0" y="0"/>
                </a:lnTo>
                <a:close/>
              </a:path>
            </a:pathLst>
          </a:custGeom>
        </p:spPr>
      </p:pic>
      <p:pic>
        <p:nvPicPr>
          <p:cNvPr id="9" name="图片 8"/>
          <p:cNvPicPr>
            <a:picLocks noChangeAspect="1"/>
          </p:cNvPicPr>
          <p:nvPr>
            <p:custDataLst>
              <p:tags r:id="rId7"/>
            </p:custDataLst>
          </p:nvPr>
        </p:nvPicPr>
        <p:blipFill rotWithShape="1">
          <a:blip r:embed="rId8"/>
          <a:srcRect t="321" b="321"/>
          <a:stretch>
            <a:fillRect/>
          </a:stretch>
        </p:blipFill>
        <p:spPr>
          <a:xfrm>
            <a:off x="5238763" y="2124092"/>
            <a:ext cx="5734075" cy="3657625"/>
          </a:xfrm>
          <a:custGeom>
            <a:avLst/>
            <a:gdLst/>
            <a:ahLst/>
            <a:cxnLst>
              <a:cxn ang="3">
                <a:pos x="hc" y="t"/>
              </a:cxn>
              <a:cxn ang="cd2">
                <a:pos x="l" y="vc"/>
              </a:cxn>
              <a:cxn ang="cd4">
                <a:pos x="hc" y="b"/>
              </a:cxn>
              <a:cxn ang="0">
                <a:pos x="r" y="vc"/>
              </a:cxn>
            </a:cxnLst>
            <a:rect l="l" t="t" r="r" b="b"/>
            <a:pathLst>
              <a:path w="6720" h="5760">
                <a:moveTo>
                  <a:pt x="0" y="0"/>
                </a:moveTo>
                <a:lnTo>
                  <a:pt x="6720" y="0"/>
                </a:lnTo>
                <a:lnTo>
                  <a:pt x="6720" y="5760"/>
                </a:lnTo>
                <a:lnTo>
                  <a:pt x="0" y="5760"/>
                </a:lnTo>
                <a:lnTo>
                  <a:pt x="0" y="0"/>
                </a:lnTo>
                <a:close/>
              </a:path>
            </a:pathLst>
          </a:custGeom>
        </p:spPr>
      </p:pic>
    </p:spTree>
    <p:custDataLst>
      <p:tags r:id="rId9"/>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609562" y="609605"/>
            <a:ext cx="10972876" cy="81915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zh-CN" altLang="en-US" sz="4600" b="1" spc="300" dirty="0">
                <a:solidFill>
                  <a:schemeClr val="accent1"/>
                </a:solidFill>
                <a:latin typeface="微软雅黑" panose="020B0503020204020204" charset="-122"/>
                <a:ea typeface="微软雅黑" panose="020B0503020204020204" charset="-122"/>
              </a:rPr>
              <a:t>桂林</a:t>
            </a:r>
            <a:endParaRPr lang="zh-CN" altLang="en-US" sz="4600" b="1" spc="300" dirty="0">
              <a:solidFill>
                <a:schemeClr val="accent1"/>
              </a:solidFill>
              <a:latin typeface="微软雅黑" panose="020B0503020204020204" charset="-122"/>
              <a:ea typeface="微软雅黑" panose="020B0503020204020204" charset="-122"/>
            </a:endParaRPr>
          </a:p>
        </p:txBody>
      </p:sp>
      <p:pic>
        <p:nvPicPr>
          <p:cNvPr id="7" name="图片 6" descr="placingpictureplaceholder"/>
          <p:cNvPicPr>
            <a:picLocks noChangeAspect="1"/>
          </p:cNvPicPr>
          <p:nvPr>
            <p:custDataLst>
              <p:tags r:id="rId2"/>
            </p:custDataLst>
          </p:nvPr>
        </p:nvPicPr>
        <p:blipFill>
          <a:blip r:embed="rId3"/>
          <a:srcRect/>
          <a:stretch>
            <a:fillRect/>
          </a:stretch>
        </p:blipFill>
        <p:spPr>
          <a:xfrm>
            <a:off x="1227745" y="1732026"/>
            <a:ext cx="5506165" cy="2630802"/>
          </a:xfrm>
          <a:prstGeom prst="rect">
            <a:avLst/>
          </a:prstGeom>
        </p:spPr>
      </p:pic>
      <p:pic>
        <p:nvPicPr>
          <p:cNvPr id="10" name="图片 9" descr="placingpictureplaceholder"/>
          <p:cNvPicPr>
            <a:picLocks noChangeAspect="1"/>
          </p:cNvPicPr>
          <p:nvPr>
            <p:custDataLst>
              <p:tags r:id="rId4"/>
            </p:custDataLst>
          </p:nvPr>
        </p:nvPicPr>
        <p:blipFill>
          <a:blip r:embed="rId5"/>
          <a:srcRect/>
          <a:stretch>
            <a:fillRect/>
          </a:stretch>
        </p:blipFill>
        <p:spPr>
          <a:xfrm>
            <a:off x="1227745" y="4458078"/>
            <a:ext cx="2701714" cy="1790436"/>
          </a:xfrm>
          <a:prstGeom prst="rect">
            <a:avLst/>
          </a:prstGeom>
        </p:spPr>
      </p:pic>
      <p:pic>
        <p:nvPicPr>
          <p:cNvPr id="12" name="图片 11" descr="placingpictureplaceholder"/>
          <p:cNvPicPr>
            <a:picLocks noChangeAspect="1"/>
          </p:cNvPicPr>
          <p:nvPr>
            <p:custDataLst>
              <p:tags r:id="rId6"/>
            </p:custDataLst>
          </p:nvPr>
        </p:nvPicPr>
        <p:blipFill>
          <a:blip r:embed="rId7"/>
          <a:srcRect/>
          <a:stretch>
            <a:fillRect/>
          </a:stretch>
        </p:blipFill>
        <p:spPr>
          <a:xfrm>
            <a:off x="4024709" y="4458078"/>
            <a:ext cx="2709201" cy="1790436"/>
          </a:xfrm>
          <a:prstGeom prst="rect">
            <a:avLst/>
          </a:prstGeom>
        </p:spPr>
      </p:pic>
      <p:sp>
        <p:nvSpPr>
          <p:cNvPr id="5" name="Title 6"/>
          <p:cNvSpPr txBox="1"/>
          <p:nvPr>
            <p:custDataLst>
              <p:tags r:id="rId8"/>
            </p:custDataLst>
          </p:nvPr>
        </p:nvSpPr>
        <p:spPr>
          <a:xfrm>
            <a:off x="7829509" y="2798706"/>
            <a:ext cx="3600450" cy="3449803"/>
          </a:xfrm>
          <a:prstGeom prst="rect">
            <a:avLst/>
          </a:prstGeom>
          <a:noFill/>
          <a:ln w="3175">
            <a:noFill/>
            <a:prstDash val="dash"/>
          </a:ln>
        </p:spPr>
        <p:txBody>
          <a:bodyPr wrap="square" lIns="63500" tIns="25400" rIns="63500" bIns="2540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3000" spc="2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桂林山水甲天下</a:t>
            </a:r>
            <a:endParaRPr lang="zh-CN" altLang="en-US" sz="3000" spc="2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endParaRPr lang="zh-CN" altLang="en-US" sz="3000" spc="2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endParaRPr lang="zh-CN" altLang="en-US" sz="3000" spc="2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endParaRPr lang="zh-CN" altLang="en-US" sz="3000" spc="2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endParaRPr lang="zh-CN" altLang="en-US" sz="3000" spc="2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3000" spc="2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喀斯特地貌</a:t>
            </a:r>
            <a:endParaRPr lang="zh-CN" altLang="en-US" sz="3000" spc="2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21" name="AutoShape 3"/>
          <p:cNvSpPr>
            <a:spLocks noChangeAspect="1" noChangeArrowheads="1" noTextEdit="1"/>
          </p:cNvSpPr>
          <p:nvPr>
            <p:custDataLst>
              <p:tags r:id="rId9"/>
            </p:custDataLst>
          </p:nvPr>
        </p:nvSpPr>
        <p:spPr bwMode="auto">
          <a:xfrm flipH="1" flipV="1">
            <a:off x="10603824" y="1731906"/>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charset="-122"/>
              <a:ea typeface="微软雅黑" panose="020B0503020204020204" charset="-122"/>
            </a:endParaRPr>
          </a:p>
        </p:txBody>
      </p:sp>
      <p:sp>
        <p:nvSpPr>
          <p:cNvPr id="22" name="Freeform 5"/>
          <p:cNvSpPr>
            <a:spLocks noEditPoints="1"/>
          </p:cNvSpPr>
          <p:nvPr>
            <p:custDataLst>
              <p:tags r:id="rId10"/>
            </p:custDataLst>
          </p:nvPr>
        </p:nvSpPr>
        <p:spPr bwMode="auto">
          <a:xfrm flipH="1" flipV="1">
            <a:off x="10599414" y="1728970"/>
            <a:ext cx="827605" cy="764936"/>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charset="-122"/>
              <a:ea typeface="微软雅黑" panose="020B0503020204020204" charset="-122"/>
            </a:endParaRPr>
          </a:p>
        </p:txBody>
      </p:sp>
    </p:spTree>
    <p:custDataLst>
      <p:tags r:id="rId1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宁夏.png"/>
          <p:cNvPicPr>
            <a:picLocks noChangeAspect="1"/>
          </p:cNvPicPr>
          <p:nvPr/>
        </p:nvPicPr>
        <p:blipFill>
          <a:blip r:embed="rId1"/>
          <a:stretch>
            <a:fillRect/>
          </a:stretch>
        </p:blipFill>
        <p:spPr>
          <a:xfrm>
            <a:off x="1841191" y="1571612"/>
            <a:ext cx="8826809" cy="4071966"/>
          </a:xfrm>
          <a:prstGeom prst="rect">
            <a:avLst/>
          </a:prstGeom>
        </p:spPr>
      </p:pic>
      <p:sp>
        <p:nvSpPr>
          <p:cNvPr id="3" name="TextBox 2"/>
          <p:cNvSpPr txBox="1"/>
          <p:nvPr/>
        </p:nvSpPr>
        <p:spPr>
          <a:xfrm>
            <a:off x="2666976" y="714356"/>
            <a:ext cx="6143668" cy="706755"/>
          </a:xfrm>
          <a:prstGeom prst="rect">
            <a:avLst/>
          </a:prstGeom>
          <a:noFill/>
        </p:spPr>
        <p:txBody>
          <a:bodyPr wrap="square" rtlCol="0">
            <a:spAutoFit/>
          </a:bodyPr>
          <a:lstStyle/>
          <a:p>
            <a:r>
              <a:rPr lang="zh-CN" altLang="en-US" sz="4000" dirty="0" smtClean="0"/>
              <a:t>宁夏回族自治区</a:t>
            </a:r>
            <a:endParaRPr lang="zh-CN" altLang="en-US" sz="40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userDrawn="1">
            <p:custDataLst>
              <p:tags r:id="rId1"/>
            </p:custDataLst>
          </p:nvPr>
        </p:nvSpPr>
        <p:spPr>
          <a:xfrm>
            <a:off x="0" y="0"/>
            <a:ext cx="12192000" cy="912114"/>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sp>
        <p:nvSpPr>
          <p:cNvPr id="9" name="矩形 8"/>
          <p:cNvSpPr/>
          <p:nvPr>
            <p:custDataLst>
              <p:tags r:id="rId2"/>
            </p:custDataLst>
          </p:nvPr>
        </p:nvSpPr>
        <p:spPr>
          <a:xfrm>
            <a:off x="-10160" y="1981216"/>
            <a:ext cx="2133617" cy="3810031"/>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0" name="矩形 9"/>
          <p:cNvSpPr/>
          <p:nvPr>
            <p:custDataLst>
              <p:tags r:id="rId3"/>
            </p:custDataLst>
          </p:nvPr>
        </p:nvSpPr>
        <p:spPr>
          <a:xfrm>
            <a:off x="10048240" y="1981216"/>
            <a:ext cx="2133617" cy="3810031"/>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dirty="0">
                <a:solidFill>
                  <a:schemeClr val="lt1"/>
                </a:solidFill>
                <a:latin typeface="微软雅黑" panose="020B0503020204020204" charset="-122"/>
                <a:ea typeface="微软雅黑" panose="020B0503020204020204" charset="-122"/>
              </a:rPr>
              <a:t>回族</a:t>
            </a:r>
            <a:endParaRPr lang="zh-CN" altLang="en-US" sz="3400" b="1" spc="180" dirty="0">
              <a:solidFill>
                <a:schemeClr val="lt1"/>
              </a:solidFill>
              <a:latin typeface="微软雅黑" panose="020B0503020204020204" charset="-122"/>
              <a:ea typeface="微软雅黑" panose="020B0503020204020204" charset="-122"/>
            </a:endParaRPr>
          </a:p>
        </p:txBody>
      </p:sp>
      <p:pic>
        <p:nvPicPr>
          <p:cNvPr id="6" name="图片 5"/>
          <p:cNvPicPr>
            <a:picLocks noChangeAspect="1"/>
          </p:cNvPicPr>
          <p:nvPr>
            <p:custDataLst>
              <p:tags r:id="rId5"/>
            </p:custDataLst>
          </p:nvPr>
        </p:nvPicPr>
        <p:blipFill rotWithShape="1">
          <a:blip r:embed="rId6"/>
          <a:srcRect/>
          <a:stretch>
            <a:fillRect/>
          </a:stretch>
        </p:blipFill>
        <p:spPr>
          <a:xfrm>
            <a:off x="2286005" y="1277010"/>
            <a:ext cx="3657715" cy="5218430"/>
          </a:xfrm>
          <a:custGeom>
            <a:avLst/>
            <a:gdLst/>
            <a:ahLst/>
            <a:cxnLst>
              <a:cxn ang="3">
                <a:pos x="hc" y="t"/>
              </a:cxn>
              <a:cxn ang="cd2">
                <a:pos x="l" y="vc"/>
              </a:cxn>
              <a:cxn ang="cd4">
                <a:pos x="hc" y="b"/>
              </a:cxn>
              <a:cxn ang="0">
                <a:pos x="r" y="vc"/>
              </a:cxn>
            </a:cxnLst>
            <a:rect l="l" t="t" r="r" b="b"/>
            <a:pathLst>
              <a:path w="4800" h="8400">
                <a:moveTo>
                  <a:pt x="0" y="0"/>
                </a:moveTo>
                <a:lnTo>
                  <a:pt x="4800" y="0"/>
                </a:lnTo>
                <a:lnTo>
                  <a:pt x="4800" y="8400"/>
                </a:lnTo>
                <a:lnTo>
                  <a:pt x="0" y="8400"/>
                </a:lnTo>
                <a:lnTo>
                  <a:pt x="0" y="0"/>
                </a:lnTo>
                <a:close/>
              </a:path>
            </a:pathLst>
          </a:custGeom>
        </p:spPr>
      </p:pic>
      <p:pic>
        <p:nvPicPr>
          <p:cNvPr id="7" name="图片 6"/>
          <p:cNvPicPr>
            <a:picLocks noChangeAspect="1"/>
          </p:cNvPicPr>
          <p:nvPr>
            <p:custDataLst>
              <p:tags r:id="rId7"/>
            </p:custDataLst>
          </p:nvPr>
        </p:nvPicPr>
        <p:blipFill rotWithShape="1">
          <a:blip r:embed="rId8"/>
          <a:srcRect/>
          <a:stretch>
            <a:fillRect/>
          </a:stretch>
        </p:blipFill>
        <p:spPr>
          <a:xfrm>
            <a:off x="6248280" y="1399883"/>
            <a:ext cx="3657715" cy="4972685"/>
          </a:xfrm>
          <a:custGeom>
            <a:avLst/>
            <a:gdLst/>
            <a:ahLst/>
            <a:cxnLst>
              <a:cxn ang="3">
                <a:pos x="hc" y="t"/>
              </a:cxn>
              <a:cxn ang="cd2">
                <a:pos x="l" y="vc"/>
              </a:cxn>
              <a:cxn ang="cd4">
                <a:pos x="hc" y="b"/>
              </a:cxn>
              <a:cxn ang="0">
                <a:pos x="r" y="vc"/>
              </a:cxn>
            </a:cxnLst>
            <a:rect l="l" t="t" r="r" b="b"/>
            <a:pathLst>
              <a:path w="4800" h="8400">
                <a:moveTo>
                  <a:pt x="0" y="0"/>
                </a:moveTo>
                <a:lnTo>
                  <a:pt x="4800" y="0"/>
                </a:lnTo>
                <a:lnTo>
                  <a:pt x="4800" y="8400"/>
                </a:lnTo>
                <a:lnTo>
                  <a:pt x="0" y="8400"/>
                </a:lnTo>
                <a:lnTo>
                  <a:pt x="0" y="0"/>
                </a:lnTo>
                <a:close/>
              </a:path>
            </a:pathLst>
          </a:custGeom>
        </p:spPr>
      </p:pic>
    </p:spTree>
    <p:custDataLst>
      <p:tags r:id="rId9"/>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8" name="图片 10" descr="0_pic_quater_left_up"/>
          <p:cNvPicPr>
            <a:picLocks noChangeAspect="1"/>
          </p:cNvPicPr>
          <p:nvPr>
            <p:custDataLst>
              <p:tags r:id="rId1"/>
            </p:custDataLst>
          </p:nvPr>
        </p:nvPicPr>
        <p:blipFill>
          <a:blip r:embed="rId2"/>
          <a:stretch>
            <a:fillRect/>
          </a:stretch>
        </p:blipFill>
        <p:spPr>
          <a:xfrm>
            <a:off x="0" y="0"/>
            <a:ext cx="720725" cy="693738"/>
          </a:xfrm>
          <a:prstGeom prst="rect">
            <a:avLst/>
          </a:prstGeom>
          <a:noFill/>
          <a:ln w="9525">
            <a:noFill/>
          </a:ln>
        </p:spPr>
      </p:pic>
      <p:pic>
        <p:nvPicPr>
          <p:cNvPr id="60419" name="图片 11" descr="1_pic_quater_right_up"/>
          <p:cNvPicPr>
            <a:picLocks noChangeAspect="1"/>
          </p:cNvPicPr>
          <p:nvPr>
            <p:custDataLst>
              <p:tags r:id="rId3"/>
            </p:custDataLst>
          </p:nvPr>
        </p:nvPicPr>
        <p:blipFill>
          <a:blip r:embed="rId4"/>
          <a:stretch>
            <a:fillRect/>
          </a:stretch>
        </p:blipFill>
        <p:spPr>
          <a:xfrm>
            <a:off x="11471275" y="6137275"/>
            <a:ext cx="720725" cy="720725"/>
          </a:xfrm>
          <a:prstGeom prst="rect">
            <a:avLst/>
          </a:prstGeom>
          <a:noFill/>
          <a:ln w="9525">
            <a:noFill/>
          </a:ln>
        </p:spPr>
      </p:pic>
      <p:sp>
        <p:nvSpPr>
          <p:cNvPr id="7" name="内容占位符 2"/>
          <p:cNvSpPr>
            <a:spLocks noGrp="1"/>
          </p:cNvSpPr>
          <p:nvPr>
            <p:custDataLst>
              <p:tags r:id="rId5"/>
            </p:custDataLst>
          </p:nvPr>
        </p:nvSpPr>
        <p:spPr>
          <a:xfrm>
            <a:off x="1648460" y="1611630"/>
            <a:ext cx="10092690" cy="452628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50000"/>
              <a:buFont typeface="Wingdings 2" panose="05020102010507070707" pitchFamily="18" charset="2"/>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0000"/>
              <a:buFont typeface="Wingdings 2" panose="05020102010507070707" pitchFamily="18" charset="2"/>
              <a:buChar char="³"/>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7B9B57"/>
              </a:buClr>
              <a:buSzPct val="60000"/>
              <a:buFont typeface="Wingdings 2" panose="05020102010507070707"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8B7396"/>
              </a:buClr>
              <a:buSzPct val="45000"/>
              <a:buFont typeface="Wingdings 2" panose="05020102010507070707"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E89A53"/>
              </a:buClr>
              <a:buFont typeface="Wingdings 2" panose="05020102010507070707"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panose="020B0604020202020204"/>
              <a:buChar char="•"/>
              <a:defRPr kumimoji="0" sz="2000" kern="1200">
                <a:solidFill>
                  <a:schemeClr val="tx1"/>
                </a:solidFill>
                <a:latin typeface="+mn-lt"/>
                <a:ea typeface="+mn-ea"/>
                <a:cs typeface="+mn-cs"/>
              </a:defRPr>
            </a:lvl9pPr>
          </a:lstStyle>
          <a:p>
            <a:pPr>
              <a:lnSpc>
                <a:spcPct val="150000"/>
              </a:lnSpc>
              <a:spcBef>
                <a:spcPts val="0"/>
              </a:spcBef>
            </a:pPr>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1</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、隋唐至清从中央官学到地方官学都形成了完备的教育体系，而且实行了</a:t>
            </a:r>
            <a:r>
              <a:rPr lang="en-US" altLang="zh-CN"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，通过设科考试选拔官吏。</a:t>
            </a:r>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endPar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2</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、中国古代教育的三种形式是</a:t>
            </a:r>
            <a:r>
              <a:rPr lang="zh-CN" altLang="en-US"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endPar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3</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、中国的义务教育是 </a:t>
            </a:r>
            <a:r>
              <a:rPr lang="zh-CN" altLang="en-US"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年。</a:t>
            </a:r>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endPar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a:p>
            <a:pPr fontAlgn="base"/>
            <a:r>
              <a:rPr lang="en-US" altLang="zh-CN" sz="2400" strike="noStrike" noProof="1" dirty="0">
                <a:solidFill>
                  <a:schemeClr val="dk1"/>
                </a:solidFill>
                <a:latin typeface="微软雅黑" panose="020B0503020204020204" charset="-122"/>
                <a:ea typeface="微软雅黑" panose="020B0503020204020204" charset="-122"/>
                <a:cs typeface="微软雅黑" panose="020B0503020204020204" charset="-122"/>
              </a:rPr>
              <a:t>4</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、普通高等学校招生全国统一考试的简称是</a:t>
            </a:r>
            <a:r>
              <a:rPr lang="zh-CN" altLang="en-US" sz="2400" u="sng" strike="noStrike" noProof="1" dirty="0">
                <a:solidFill>
                  <a:schemeClr val="dk1"/>
                </a:solidFill>
                <a:latin typeface="微软雅黑" panose="020B0503020204020204" charset="-122"/>
                <a:ea typeface="微软雅黑" panose="020B0503020204020204" charset="-122"/>
                <a:cs typeface="微软雅黑" panose="020B0503020204020204" charset="-122"/>
              </a:rPr>
              <a:t>           </a:t>
            </a:r>
            <a:r>
              <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rPr>
              <a:t>。</a:t>
            </a:r>
            <a:endParaRPr lang="zh-CN" altLang="en-US" sz="2400" strike="noStrike" noProof="1" dirty="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2856230" y="2348865"/>
            <a:ext cx="2701925" cy="368300"/>
          </a:xfrm>
          <a:prstGeom prst="rect">
            <a:avLst/>
          </a:prstGeom>
          <a:noFill/>
        </p:spPr>
        <p:txBody>
          <a:bodyPr wrap="square" rtlCol="0">
            <a:spAutoFit/>
          </a:bodyPr>
          <a:p>
            <a:r>
              <a:rPr lang="zh-CN" altLang="en-US">
                <a:solidFill>
                  <a:srgbClr val="FF0000"/>
                </a:solidFill>
              </a:rPr>
              <a:t>科举制</a:t>
            </a:r>
            <a:endParaRPr lang="zh-CN" altLang="en-US">
              <a:solidFill>
                <a:srgbClr val="FF0000"/>
              </a:solidFill>
            </a:endParaRPr>
          </a:p>
        </p:txBody>
      </p:sp>
      <p:sp>
        <p:nvSpPr>
          <p:cNvPr id="4" name="文本框 3"/>
          <p:cNvSpPr txBox="1"/>
          <p:nvPr/>
        </p:nvSpPr>
        <p:spPr>
          <a:xfrm>
            <a:off x="6456045" y="3244850"/>
            <a:ext cx="2701925" cy="368300"/>
          </a:xfrm>
          <a:prstGeom prst="rect">
            <a:avLst/>
          </a:prstGeom>
          <a:noFill/>
        </p:spPr>
        <p:txBody>
          <a:bodyPr wrap="square" rtlCol="0">
            <a:spAutoFit/>
          </a:bodyPr>
          <a:p>
            <a:r>
              <a:rPr lang="zh-CN" altLang="en-US">
                <a:solidFill>
                  <a:srgbClr val="FF0000"/>
                </a:solidFill>
              </a:rPr>
              <a:t>私学  官学  书院</a:t>
            </a:r>
            <a:endParaRPr lang="zh-CN" altLang="en-US">
              <a:solidFill>
                <a:srgbClr val="FF0000"/>
              </a:solidFill>
            </a:endParaRPr>
          </a:p>
        </p:txBody>
      </p:sp>
      <p:sp>
        <p:nvSpPr>
          <p:cNvPr id="5" name="文本框 4"/>
          <p:cNvSpPr txBox="1"/>
          <p:nvPr/>
        </p:nvSpPr>
        <p:spPr>
          <a:xfrm>
            <a:off x="5160010" y="4076700"/>
            <a:ext cx="654685" cy="368300"/>
          </a:xfrm>
          <a:prstGeom prst="rect">
            <a:avLst/>
          </a:prstGeom>
          <a:noFill/>
        </p:spPr>
        <p:txBody>
          <a:bodyPr wrap="square" rtlCol="0">
            <a:spAutoFit/>
          </a:bodyPr>
          <a:p>
            <a:r>
              <a:rPr lang="en-US" altLang="zh-CN">
                <a:solidFill>
                  <a:srgbClr val="FF0000"/>
                </a:solidFill>
              </a:rPr>
              <a:t>9</a:t>
            </a:r>
            <a:endParaRPr lang="zh-CN" altLang="en-US">
              <a:solidFill>
                <a:srgbClr val="FF0000"/>
              </a:solidFill>
            </a:endParaRPr>
          </a:p>
        </p:txBody>
      </p:sp>
      <p:sp>
        <p:nvSpPr>
          <p:cNvPr id="6" name="文本框 5"/>
          <p:cNvSpPr txBox="1"/>
          <p:nvPr/>
        </p:nvSpPr>
        <p:spPr>
          <a:xfrm>
            <a:off x="8184515" y="4940935"/>
            <a:ext cx="891540" cy="368300"/>
          </a:xfrm>
          <a:prstGeom prst="rect">
            <a:avLst/>
          </a:prstGeom>
          <a:noFill/>
        </p:spPr>
        <p:txBody>
          <a:bodyPr wrap="square" rtlCol="0">
            <a:spAutoFit/>
          </a:bodyPr>
          <a:p>
            <a:r>
              <a:rPr lang="zh-CN" altLang="en-US">
                <a:solidFill>
                  <a:srgbClr val="FF0000"/>
                </a:solidFill>
              </a:rPr>
              <a:t>高考</a:t>
            </a:r>
            <a:endParaRPr lang="zh-CN" altLang="en-US">
              <a:solidFill>
                <a:srgbClr val="FF0000"/>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图文框 6"/>
          <p:cNvSpPr/>
          <p:nvPr>
            <p:custDataLst>
              <p:tags r:id="rId1"/>
            </p:custDataLst>
          </p:nvPr>
        </p:nvSpPr>
        <p:spPr>
          <a:xfrm>
            <a:off x="457204" y="457204"/>
            <a:ext cx="11277690" cy="5943648"/>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8" name="任意多边形: 形状 20"/>
          <p:cNvSpPr>
            <a:spLocks noChangeAspect="1"/>
          </p:cNvSpPr>
          <p:nvPr>
            <p:custDataLst>
              <p:tags r:id="rId2"/>
            </p:custDataLst>
          </p:nvPr>
        </p:nvSpPr>
        <p:spPr>
          <a:xfrm rot="10800000" flipH="1" flipV="1">
            <a:off x="100012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9" name="任意多边形: 形状 19"/>
          <p:cNvSpPr>
            <a:spLocks noChangeAspect="1"/>
          </p:cNvSpPr>
          <p:nvPr>
            <p:custDataLst>
              <p:tags r:id="rId3"/>
            </p:custDataLst>
          </p:nvPr>
        </p:nvSpPr>
        <p:spPr>
          <a:xfrm rot="10800000" flipH="1" flipV="1">
            <a:off x="81978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10" name="文本框 9"/>
          <p:cNvSpPr txBox="1"/>
          <p:nvPr>
            <p:custDataLst>
              <p:tags r:id="rId4"/>
            </p:custDataLst>
          </p:nvPr>
        </p:nvSpPr>
        <p:spPr>
          <a:xfrm>
            <a:off x="1371611" y="2743200"/>
            <a:ext cx="3352825" cy="1371600"/>
          </a:xfrm>
          <a:prstGeom prst="rect">
            <a:avLst/>
          </a:prstGeom>
          <a:noFill/>
        </p:spPr>
        <p:txBody>
          <a:bodyPr wrap="square" lIns="63500" tIns="25400" rIns="63500" bIns="25400" rtlCol="0" anchor="ctr" anchorCtr="0">
            <a:normAutofit lnSpcReduction="10000"/>
          </a:bodyPr>
          <a:p>
            <a:pPr marL="0" indent="0" algn="ctr">
              <a:lnSpc>
                <a:spcPct val="100000"/>
              </a:lnSpc>
              <a:spcBef>
                <a:spcPts val="0"/>
              </a:spcBef>
              <a:spcAft>
                <a:spcPts val="0"/>
              </a:spcAft>
              <a:buSzPct val="100000"/>
              <a:buNone/>
            </a:pPr>
            <a:r>
              <a:rPr lang="zh-CN" altLang="en-US" sz="4200" b="1" spc="260" dirty="0">
                <a:solidFill>
                  <a:schemeClr val="accent1"/>
                </a:solidFill>
                <a:latin typeface="微软雅黑" panose="020B0503020204020204" charset="-122"/>
                <a:ea typeface="微软雅黑" panose="020B0503020204020204" charset="-122"/>
              </a:rPr>
              <a:t>宁夏回族</a:t>
            </a:r>
            <a:endParaRPr lang="zh-CN" altLang="en-US" sz="4200" b="1" spc="260" dirty="0">
              <a:solidFill>
                <a:schemeClr val="accent1"/>
              </a:solidFill>
              <a:latin typeface="微软雅黑" panose="020B0503020204020204" charset="-122"/>
              <a:ea typeface="微软雅黑" panose="020B0503020204020204" charset="-122"/>
            </a:endParaRPr>
          </a:p>
          <a:p>
            <a:pPr marL="0" indent="0" algn="ctr">
              <a:lnSpc>
                <a:spcPct val="100000"/>
              </a:lnSpc>
              <a:spcBef>
                <a:spcPts val="0"/>
              </a:spcBef>
              <a:spcAft>
                <a:spcPts val="0"/>
              </a:spcAft>
              <a:buSzPct val="100000"/>
              <a:buNone/>
            </a:pPr>
            <a:r>
              <a:rPr lang="zh-CN" altLang="en-US" sz="4200" b="1" spc="260" dirty="0">
                <a:solidFill>
                  <a:schemeClr val="accent1"/>
                </a:solidFill>
                <a:latin typeface="微软雅黑" panose="020B0503020204020204" charset="-122"/>
                <a:ea typeface="微软雅黑" panose="020B0503020204020204" charset="-122"/>
              </a:rPr>
              <a:t>自治区</a:t>
            </a:r>
            <a:endParaRPr lang="zh-CN" altLang="en-US" sz="4200" b="1" spc="260" dirty="0">
              <a:solidFill>
                <a:schemeClr val="accent1"/>
              </a:solidFill>
              <a:latin typeface="微软雅黑" panose="020B0503020204020204" charset="-122"/>
              <a:ea typeface="微软雅黑" panose="020B0503020204020204" charset="-122"/>
            </a:endParaRPr>
          </a:p>
        </p:txBody>
      </p:sp>
      <p:pic>
        <p:nvPicPr>
          <p:cNvPr id="11" name="图片 10" descr="placingpictureplaceholder"/>
          <p:cNvPicPr>
            <a:picLocks noChangeAspect="1"/>
          </p:cNvPicPr>
          <p:nvPr>
            <p:custDataLst>
              <p:tags r:id="rId5"/>
            </p:custDataLst>
          </p:nvPr>
        </p:nvPicPr>
        <p:blipFill>
          <a:blip r:embed="rId6"/>
          <a:srcRect/>
          <a:stretch>
            <a:fillRect/>
          </a:stretch>
        </p:blipFill>
        <p:spPr>
          <a:xfrm>
            <a:off x="6060613" y="611495"/>
            <a:ext cx="5203445" cy="1709538"/>
          </a:xfrm>
          <a:prstGeom prst="rect">
            <a:avLst/>
          </a:prstGeom>
        </p:spPr>
      </p:pic>
      <p:pic>
        <p:nvPicPr>
          <p:cNvPr id="12" name="图片 11" descr="placingpictureplaceholder"/>
          <p:cNvPicPr>
            <a:picLocks noChangeAspect="1"/>
          </p:cNvPicPr>
          <p:nvPr>
            <p:custDataLst>
              <p:tags r:id="rId7"/>
            </p:custDataLst>
          </p:nvPr>
        </p:nvPicPr>
        <p:blipFill>
          <a:blip r:embed="rId8"/>
          <a:srcRect/>
          <a:stretch>
            <a:fillRect/>
          </a:stretch>
        </p:blipFill>
        <p:spPr>
          <a:xfrm>
            <a:off x="4751992" y="2429456"/>
            <a:ext cx="3103332" cy="3878094"/>
          </a:xfrm>
          <a:prstGeom prst="rect">
            <a:avLst/>
          </a:prstGeom>
        </p:spPr>
      </p:pic>
      <p:pic>
        <p:nvPicPr>
          <p:cNvPr id="13" name="图片 12" descr="placingpictureplaceholder"/>
          <p:cNvPicPr>
            <a:picLocks noChangeAspect="1"/>
          </p:cNvPicPr>
          <p:nvPr>
            <p:custDataLst>
              <p:tags r:id="rId9"/>
            </p:custDataLst>
          </p:nvPr>
        </p:nvPicPr>
        <p:blipFill>
          <a:blip r:embed="rId10"/>
          <a:srcRect/>
          <a:stretch>
            <a:fillRect/>
          </a:stretch>
        </p:blipFill>
        <p:spPr>
          <a:xfrm>
            <a:off x="4751992" y="611495"/>
            <a:ext cx="1200198" cy="1709538"/>
          </a:xfrm>
          <a:prstGeom prst="rect">
            <a:avLst/>
          </a:prstGeom>
        </p:spPr>
      </p:pic>
      <p:pic>
        <p:nvPicPr>
          <p:cNvPr id="14" name="图片 13" descr="placingpictureplaceholder"/>
          <p:cNvPicPr>
            <a:picLocks noChangeAspect="1"/>
          </p:cNvPicPr>
          <p:nvPr>
            <p:custDataLst>
              <p:tags r:id="rId11"/>
            </p:custDataLst>
          </p:nvPr>
        </p:nvPicPr>
        <p:blipFill>
          <a:blip r:embed="rId12"/>
          <a:srcRect/>
          <a:stretch>
            <a:fillRect/>
          </a:stretch>
        </p:blipFill>
        <p:spPr>
          <a:xfrm>
            <a:off x="7963747" y="2429456"/>
            <a:ext cx="3300311" cy="3878094"/>
          </a:xfrm>
          <a:prstGeom prst="rect">
            <a:avLst/>
          </a:prstGeom>
        </p:spPr>
      </p:pic>
    </p:spTree>
    <p:custDataLst>
      <p:tags r:id="rId13"/>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西藏自治区</a:t>
            </a:r>
            <a:endParaRPr lang="zh-CN" altLang="en-US" dirty="0"/>
          </a:p>
        </p:txBody>
      </p:sp>
      <p:pic>
        <p:nvPicPr>
          <p:cNvPr id="4" name="内容占位符 3" descr="西藏.png"/>
          <p:cNvPicPr>
            <a:picLocks noGrp="1" noChangeAspect="1"/>
          </p:cNvPicPr>
          <p:nvPr>
            <p:ph idx="1"/>
          </p:nvPr>
        </p:nvPicPr>
        <p:blipFill>
          <a:blip r:embed="rId1"/>
          <a:srcRect t="1818" r="9742"/>
          <a:stretch>
            <a:fillRect/>
          </a:stretch>
        </p:blipFill>
        <p:spPr>
          <a:xfrm>
            <a:off x="2452662" y="1643050"/>
            <a:ext cx="7852888" cy="4000528"/>
          </a:xfr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p:nvPr>
            <p:custDataLst>
              <p:tags r:id="rId1"/>
            </p:custDataLst>
          </p:nvPr>
        </p:nvSpPr>
        <p:spPr>
          <a:xfrm>
            <a:off x="10515668" y="1369433"/>
            <a:ext cx="1676332" cy="60960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3" name="矩形 6"/>
          <p:cNvSpPr/>
          <p:nvPr>
            <p:custDataLst>
              <p:tags r:id="rId2"/>
            </p:custDataLst>
          </p:nvPr>
        </p:nvSpPr>
        <p:spPr>
          <a:xfrm>
            <a:off x="0" y="5791323"/>
            <a:ext cx="3657629" cy="45720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9" name="文本框 8"/>
          <p:cNvSpPr txBox="1"/>
          <p:nvPr>
            <p:custDataLst>
              <p:tags r:id="rId3"/>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dirty="0">
                <a:solidFill>
                  <a:schemeClr val="dk1">
                    <a:lumMod val="85000"/>
                    <a:lumOff val="15000"/>
                  </a:schemeClr>
                </a:solidFill>
                <a:latin typeface="微软雅黑" panose="020B0503020204020204" charset="-122"/>
                <a:ea typeface="微软雅黑" panose="020B0503020204020204" charset="-122"/>
              </a:rPr>
              <a:t>藏族</a:t>
            </a:r>
            <a:endParaRPr lang="zh-CN" altLang="en-US" sz="3400" b="1" spc="180" dirty="0">
              <a:solidFill>
                <a:schemeClr val="dk1">
                  <a:lumMod val="85000"/>
                  <a:lumOff val="15000"/>
                </a:schemeClr>
              </a:solidFill>
              <a:latin typeface="微软雅黑" panose="020B0503020204020204" charset="-122"/>
              <a:ea typeface="微软雅黑" panose="020B0503020204020204" charset="-122"/>
            </a:endParaRPr>
          </a:p>
        </p:txBody>
      </p:sp>
      <p:pic>
        <p:nvPicPr>
          <p:cNvPr id="10" name="图片 9"/>
          <p:cNvPicPr>
            <a:picLocks noChangeAspect="1"/>
          </p:cNvPicPr>
          <p:nvPr>
            <p:custDataLst>
              <p:tags r:id="rId4"/>
            </p:custDataLst>
          </p:nvPr>
        </p:nvPicPr>
        <p:blipFill rotWithShape="1">
          <a:blip r:embed="rId5"/>
          <a:srcRect/>
          <a:stretch>
            <a:fillRect/>
          </a:stretch>
        </p:blipFill>
        <p:spPr>
          <a:xfrm>
            <a:off x="685160" y="1674234"/>
            <a:ext cx="2439670" cy="3659874"/>
          </a:xfrm>
          <a:custGeom>
            <a:avLst/>
            <a:gdLst/>
            <a:ahLst/>
            <a:cxnLst>
              <a:cxn ang="3">
                <a:pos x="hc" y="t"/>
              </a:cxn>
              <a:cxn ang="cd2">
                <a:pos x="l" y="vc"/>
              </a:cxn>
              <a:cxn ang="cd4">
                <a:pos x="hc" y="b"/>
              </a:cxn>
              <a:cxn ang="0">
                <a:pos x="r" y="vc"/>
              </a:cxn>
            </a:cxnLst>
            <a:rect l="l" t="t" r="r" b="b"/>
            <a:pathLst>
              <a:path w="4080" h="4800">
                <a:moveTo>
                  <a:pt x="0" y="0"/>
                </a:moveTo>
                <a:lnTo>
                  <a:pt x="4080" y="0"/>
                </a:lnTo>
                <a:lnTo>
                  <a:pt x="4080" y="4800"/>
                </a:lnTo>
                <a:lnTo>
                  <a:pt x="0" y="4800"/>
                </a:lnTo>
                <a:lnTo>
                  <a:pt x="0" y="0"/>
                </a:lnTo>
                <a:close/>
              </a:path>
            </a:pathLst>
          </a:custGeom>
        </p:spPr>
      </p:pic>
      <p:pic>
        <p:nvPicPr>
          <p:cNvPr id="11" name="图片 10"/>
          <p:cNvPicPr>
            <a:picLocks noChangeAspect="1"/>
          </p:cNvPicPr>
          <p:nvPr>
            <p:custDataLst>
              <p:tags r:id="rId6"/>
            </p:custDataLst>
          </p:nvPr>
        </p:nvPicPr>
        <p:blipFill rotWithShape="1">
          <a:blip r:embed="rId7"/>
          <a:srcRect/>
          <a:stretch>
            <a:fillRect/>
          </a:stretch>
        </p:blipFill>
        <p:spPr>
          <a:xfrm>
            <a:off x="3702378" y="1828815"/>
            <a:ext cx="1993265" cy="3048013"/>
          </a:xfrm>
          <a:custGeom>
            <a:avLst/>
            <a:gdLst/>
            <a:ahLst/>
            <a:cxnLst>
              <a:cxn ang="3">
                <a:pos x="hc" y="t"/>
              </a:cxn>
              <a:cxn ang="cd2">
                <a:pos x="l" y="vc"/>
              </a:cxn>
              <a:cxn ang="cd4">
                <a:pos x="hc" y="b"/>
              </a:cxn>
              <a:cxn ang="0">
                <a:pos x="r" y="vc"/>
              </a:cxn>
            </a:cxnLst>
            <a:rect l="l" t="t" r="r" b="b"/>
            <a:pathLst>
              <a:path w="4080" h="4800">
                <a:moveTo>
                  <a:pt x="0" y="0"/>
                </a:moveTo>
                <a:lnTo>
                  <a:pt x="4080" y="0"/>
                </a:lnTo>
                <a:lnTo>
                  <a:pt x="4080" y="4800"/>
                </a:lnTo>
                <a:lnTo>
                  <a:pt x="0" y="4800"/>
                </a:lnTo>
                <a:lnTo>
                  <a:pt x="0" y="0"/>
                </a:lnTo>
                <a:close/>
              </a:path>
            </a:pathLst>
          </a:custGeom>
        </p:spPr>
      </p:pic>
      <p:pic>
        <p:nvPicPr>
          <p:cNvPr id="12" name="图片 11"/>
          <p:cNvPicPr>
            <a:picLocks noChangeAspect="1"/>
          </p:cNvPicPr>
          <p:nvPr>
            <p:custDataLst>
              <p:tags r:id="rId8"/>
            </p:custDataLst>
          </p:nvPr>
        </p:nvPicPr>
        <p:blipFill rotWithShape="1">
          <a:blip r:embed="rId9"/>
          <a:srcRect/>
          <a:stretch>
            <a:fillRect/>
          </a:stretch>
        </p:blipFill>
        <p:spPr>
          <a:xfrm>
            <a:off x="6197610" y="1674236"/>
            <a:ext cx="2590800" cy="4005580"/>
          </a:xfrm>
          <a:custGeom>
            <a:avLst/>
            <a:gdLst/>
            <a:ahLst/>
            <a:cxnLst>
              <a:cxn ang="3">
                <a:pos x="hc" y="t"/>
              </a:cxn>
              <a:cxn ang="cd2">
                <a:pos x="l" y="vc"/>
              </a:cxn>
              <a:cxn ang="cd4">
                <a:pos x="hc" y="b"/>
              </a:cxn>
              <a:cxn ang="0">
                <a:pos x="r" y="vc"/>
              </a:cxn>
            </a:cxnLst>
            <a:rect l="l" t="t" r="r" b="b"/>
            <a:pathLst>
              <a:path w="4080" h="6480">
                <a:moveTo>
                  <a:pt x="0" y="0"/>
                </a:moveTo>
                <a:lnTo>
                  <a:pt x="4080" y="0"/>
                </a:lnTo>
                <a:lnTo>
                  <a:pt x="4080" y="6480"/>
                </a:lnTo>
                <a:lnTo>
                  <a:pt x="0" y="6480"/>
                </a:lnTo>
                <a:lnTo>
                  <a:pt x="0" y="0"/>
                </a:lnTo>
                <a:close/>
              </a:path>
            </a:pathLst>
          </a:custGeom>
        </p:spPr>
      </p:pic>
      <p:pic>
        <p:nvPicPr>
          <p:cNvPr id="13" name="图片 12"/>
          <p:cNvPicPr>
            <a:picLocks noChangeAspect="1"/>
          </p:cNvPicPr>
          <p:nvPr>
            <p:custDataLst>
              <p:tags r:id="rId10"/>
            </p:custDataLst>
          </p:nvPr>
        </p:nvPicPr>
        <p:blipFill rotWithShape="1">
          <a:blip r:embed="rId11"/>
          <a:srcRect/>
          <a:stretch>
            <a:fillRect/>
          </a:stretch>
        </p:blipFill>
        <p:spPr>
          <a:xfrm>
            <a:off x="8991610" y="1674236"/>
            <a:ext cx="2590800" cy="1943100"/>
          </a:xfrm>
          <a:custGeom>
            <a:avLst/>
            <a:gdLst/>
            <a:ahLst/>
            <a:cxnLst>
              <a:cxn ang="3">
                <a:pos x="hc" y="t"/>
              </a:cxn>
              <a:cxn ang="cd2">
                <a:pos x="l" y="vc"/>
              </a:cxn>
              <a:cxn ang="cd4">
                <a:pos x="hc" y="b"/>
              </a:cxn>
              <a:cxn ang="0">
                <a:pos x="r" y="vc"/>
              </a:cxn>
            </a:cxnLst>
            <a:rect l="l" t="t" r="r" b="b"/>
            <a:pathLst>
              <a:path w="4080" h="6480">
                <a:moveTo>
                  <a:pt x="0" y="0"/>
                </a:moveTo>
                <a:lnTo>
                  <a:pt x="4080" y="0"/>
                </a:lnTo>
                <a:lnTo>
                  <a:pt x="4080" y="6480"/>
                </a:lnTo>
                <a:lnTo>
                  <a:pt x="0" y="6480"/>
                </a:lnTo>
                <a:lnTo>
                  <a:pt x="0" y="0"/>
                </a:lnTo>
                <a:close/>
              </a:path>
            </a:pathLst>
          </a:custGeom>
        </p:spPr>
      </p:pic>
    </p:spTree>
    <p:custDataLst>
      <p:tags r:id="rId12"/>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2407920" y="271780"/>
            <a:ext cx="8286750" cy="6315075"/>
          </a:xfrm>
          <a:prstGeom prst="rect">
            <a:avLst/>
          </a:prstGeom>
          <a:noFill/>
          <a:ln w="254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5" name="矩形 4"/>
          <p:cNvSpPr/>
          <p:nvPr>
            <p:custDataLst>
              <p:tags r:id="rId2"/>
            </p:custDataLst>
          </p:nvPr>
        </p:nvSpPr>
        <p:spPr>
          <a:xfrm>
            <a:off x="1221740" y="551180"/>
            <a:ext cx="140843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dirty="0">
              <a:solidFill>
                <a:schemeClr val="lt1"/>
              </a:solidFill>
              <a:latin typeface="微软雅黑" panose="020B0503020204020204" charset="-122"/>
              <a:ea typeface="微软雅黑" panose="020B0503020204020204" charset="-122"/>
              <a:cs typeface="+mn-ea"/>
              <a:sym typeface="+mn-lt"/>
            </a:endParaRPr>
          </a:p>
        </p:txBody>
      </p:sp>
      <p:pic>
        <p:nvPicPr>
          <p:cNvPr id="8" name="图片 7" descr="placingpictureplaceholder"/>
          <p:cNvPicPr>
            <a:picLocks noChangeAspect="1"/>
          </p:cNvPicPr>
          <p:nvPr>
            <p:custDataLst>
              <p:tags r:id="rId3"/>
            </p:custDataLst>
          </p:nvPr>
        </p:nvPicPr>
        <p:blipFill>
          <a:blip r:embed="rId4"/>
          <a:srcRect/>
          <a:stretch>
            <a:fillRect/>
          </a:stretch>
        </p:blipFill>
        <p:spPr>
          <a:xfrm>
            <a:off x="2819521" y="827227"/>
            <a:ext cx="3672386" cy="2743315"/>
          </a:xfrm>
          <a:prstGeom prst="rect">
            <a:avLst/>
          </a:prstGeom>
        </p:spPr>
      </p:pic>
      <p:pic>
        <p:nvPicPr>
          <p:cNvPr id="9" name="图片 8" descr="placingpictureplaceholder"/>
          <p:cNvPicPr>
            <a:picLocks noChangeAspect="1"/>
          </p:cNvPicPr>
          <p:nvPr>
            <p:custDataLst>
              <p:tags r:id="rId5"/>
            </p:custDataLst>
          </p:nvPr>
        </p:nvPicPr>
        <p:blipFill>
          <a:blip r:embed="rId6"/>
          <a:srcRect/>
          <a:stretch>
            <a:fillRect/>
          </a:stretch>
        </p:blipFill>
        <p:spPr>
          <a:xfrm>
            <a:off x="6587157" y="827227"/>
            <a:ext cx="3699723" cy="2690961"/>
          </a:xfrm>
          <a:prstGeom prst="rect">
            <a:avLst/>
          </a:prstGeom>
        </p:spPr>
      </p:pic>
      <p:pic>
        <p:nvPicPr>
          <p:cNvPr id="10" name="图片 9" descr="placingpictureplaceholder"/>
          <p:cNvPicPr>
            <a:picLocks noChangeAspect="1"/>
          </p:cNvPicPr>
          <p:nvPr>
            <p:custDataLst>
              <p:tags r:id="rId7"/>
            </p:custDataLst>
          </p:nvPr>
        </p:nvPicPr>
        <p:blipFill>
          <a:blip r:embed="rId8"/>
          <a:srcRect/>
          <a:stretch>
            <a:fillRect/>
          </a:stretch>
        </p:blipFill>
        <p:spPr>
          <a:xfrm>
            <a:off x="2819521" y="3665791"/>
            <a:ext cx="3672386" cy="2360634"/>
          </a:xfrm>
          <a:prstGeom prst="rect">
            <a:avLst/>
          </a:prstGeom>
        </p:spPr>
      </p:pic>
      <p:pic>
        <p:nvPicPr>
          <p:cNvPr id="11" name="图片 10" descr="placingpictureplaceholder"/>
          <p:cNvPicPr>
            <a:picLocks noChangeAspect="1"/>
          </p:cNvPicPr>
          <p:nvPr>
            <p:custDataLst>
              <p:tags r:id="rId9"/>
            </p:custDataLst>
          </p:nvPr>
        </p:nvPicPr>
        <p:blipFill>
          <a:blip r:embed="rId10"/>
          <a:srcRect/>
          <a:stretch>
            <a:fillRect/>
          </a:stretch>
        </p:blipFill>
        <p:spPr>
          <a:xfrm>
            <a:off x="6587157" y="3613438"/>
            <a:ext cx="3699723" cy="2412988"/>
          </a:xfrm>
          <a:prstGeom prst="rect">
            <a:avLst/>
          </a:prstGeom>
        </p:spPr>
      </p:pic>
      <p:sp>
        <p:nvSpPr>
          <p:cNvPr id="3" name="文本框 2"/>
          <p:cNvSpPr txBox="1"/>
          <p:nvPr/>
        </p:nvSpPr>
        <p:spPr>
          <a:xfrm>
            <a:off x="3433445" y="375920"/>
            <a:ext cx="2014855" cy="368300"/>
          </a:xfrm>
          <a:prstGeom prst="rect">
            <a:avLst/>
          </a:prstGeom>
          <a:noFill/>
        </p:spPr>
        <p:txBody>
          <a:bodyPr wrap="square" rtlCol="0">
            <a:spAutoFit/>
          </a:bodyPr>
          <a:p>
            <a:r>
              <a:rPr lang="zh-CN" altLang="en-US"/>
              <a:t>拉萨</a:t>
            </a:r>
            <a:r>
              <a:rPr lang="zh-CN" altLang="en-US">
                <a:solidFill>
                  <a:srgbClr val="C00000"/>
                </a:solidFill>
              </a:rPr>
              <a:t>布达拉宫</a:t>
            </a:r>
            <a:endParaRPr lang="zh-CN" altLang="en-US">
              <a:solidFill>
                <a:srgbClr val="C00000"/>
              </a:solidFill>
            </a:endParaRPr>
          </a:p>
        </p:txBody>
      </p:sp>
    </p:spTree>
    <p:custDataLst>
      <p:tags r:id="rId11"/>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2407920" y="271780"/>
            <a:ext cx="8286750" cy="6315075"/>
          </a:xfrm>
          <a:prstGeom prst="rect">
            <a:avLst/>
          </a:prstGeom>
          <a:noFill/>
          <a:ln w="25400">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8" name="矩形 7"/>
          <p:cNvSpPr/>
          <p:nvPr>
            <p:custDataLst>
              <p:tags r:id="rId2"/>
            </p:custDataLst>
          </p:nvPr>
        </p:nvSpPr>
        <p:spPr>
          <a:xfrm>
            <a:off x="1221740" y="551180"/>
            <a:ext cx="140843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dirty="0">
              <a:solidFill>
                <a:schemeClr val="lt1"/>
              </a:solidFill>
              <a:latin typeface="微软雅黑" panose="020B0503020204020204" charset="-122"/>
              <a:ea typeface="微软雅黑" panose="020B0503020204020204" charset="-122"/>
              <a:cs typeface="+mn-ea"/>
              <a:sym typeface="+mn-lt"/>
            </a:endParaRPr>
          </a:p>
        </p:txBody>
      </p:sp>
      <p:pic>
        <p:nvPicPr>
          <p:cNvPr id="10" name="图片 9" descr="placingpictureplaceholder"/>
          <p:cNvPicPr>
            <a:picLocks noChangeAspect="1"/>
          </p:cNvPicPr>
          <p:nvPr>
            <p:custDataLst>
              <p:tags r:id="rId3"/>
            </p:custDataLst>
          </p:nvPr>
        </p:nvPicPr>
        <p:blipFill>
          <a:blip r:embed="rId4"/>
          <a:srcRect/>
          <a:stretch>
            <a:fillRect/>
          </a:stretch>
        </p:blipFill>
        <p:spPr>
          <a:xfrm>
            <a:off x="3200426" y="1351842"/>
            <a:ext cx="2971740" cy="2084819"/>
          </a:xfrm>
          <a:prstGeom prst="rect">
            <a:avLst/>
          </a:prstGeom>
        </p:spPr>
      </p:pic>
      <p:pic>
        <p:nvPicPr>
          <p:cNvPr id="11" name="图片 10" descr="placingpictureplaceholder"/>
          <p:cNvPicPr>
            <a:picLocks noChangeAspect="1"/>
          </p:cNvPicPr>
          <p:nvPr>
            <p:custDataLst>
              <p:tags r:id="rId5"/>
            </p:custDataLst>
          </p:nvPr>
        </p:nvPicPr>
        <p:blipFill>
          <a:blip r:embed="rId6"/>
          <a:srcRect/>
          <a:stretch>
            <a:fillRect/>
          </a:stretch>
        </p:blipFill>
        <p:spPr>
          <a:xfrm>
            <a:off x="3200426" y="3531911"/>
            <a:ext cx="2971740" cy="1968274"/>
          </a:xfrm>
          <a:prstGeom prst="rect">
            <a:avLst/>
          </a:prstGeom>
        </p:spPr>
      </p:pic>
      <p:pic>
        <p:nvPicPr>
          <p:cNvPr id="12" name="图片 11" descr="placingpictureplaceholder"/>
          <p:cNvPicPr>
            <a:picLocks noChangeAspect="1"/>
          </p:cNvPicPr>
          <p:nvPr>
            <p:custDataLst>
              <p:tags r:id="rId7"/>
            </p:custDataLst>
          </p:nvPr>
        </p:nvPicPr>
        <p:blipFill>
          <a:blip r:embed="rId8"/>
          <a:srcRect/>
          <a:stretch>
            <a:fillRect/>
          </a:stretch>
        </p:blipFill>
        <p:spPr>
          <a:xfrm>
            <a:off x="7880824" y="4168724"/>
            <a:ext cx="2025253" cy="1331462"/>
          </a:xfrm>
          <a:prstGeom prst="rect">
            <a:avLst/>
          </a:prstGeom>
        </p:spPr>
      </p:pic>
      <p:pic>
        <p:nvPicPr>
          <p:cNvPr id="13" name="图片 12" descr="placingpictureplaceholder"/>
          <p:cNvPicPr>
            <a:picLocks noChangeAspect="1"/>
          </p:cNvPicPr>
          <p:nvPr>
            <p:custDataLst>
              <p:tags r:id="rId9"/>
            </p:custDataLst>
          </p:nvPr>
        </p:nvPicPr>
        <p:blipFill>
          <a:blip r:embed="rId10"/>
          <a:srcRect/>
          <a:stretch>
            <a:fillRect/>
          </a:stretch>
        </p:blipFill>
        <p:spPr>
          <a:xfrm>
            <a:off x="6267416" y="4168724"/>
            <a:ext cx="1518158" cy="1331462"/>
          </a:xfrm>
          <a:prstGeom prst="rect">
            <a:avLst/>
          </a:prstGeom>
        </p:spPr>
      </p:pic>
      <p:pic>
        <p:nvPicPr>
          <p:cNvPr id="14" name="图片 13" descr="placingpictureplaceholder"/>
          <p:cNvPicPr>
            <a:picLocks noChangeAspect="1"/>
          </p:cNvPicPr>
          <p:nvPr>
            <p:custDataLst>
              <p:tags r:id="rId11"/>
            </p:custDataLst>
          </p:nvPr>
        </p:nvPicPr>
        <p:blipFill>
          <a:blip r:embed="rId12"/>
          <a:srcRect/>
          <a:stretch>
            <a:fillRect/>
          </a:stretch>
        </p:blipFill>
        <p:spPr>
          <a:xfrm>
            <a:off x="6267416" y="1351842"/>
            <a:ext cx="3638662" cy="2721631"/>
          </a:xfrm>
          <a:prstGeom prst="rect">
            <a:avLst/>
          </a:prstGeom>
        </p:spPr>
      </p:pic>
      <p:sp>
        <p:nvSpPr>
          <p:cNvPr id="3" name="文本框 2"/>
          <p:cNvSpPr txBox="1"/>
          <p:nvPr/>
        </p:nvSpPr>
        <p:spPr>
          <a:xfrm>
            <a:off x="6325870" y="5688965"/>
            <a:ext cx="939800" cy="368300"/>
          </a:xfrm>
          <a:prstGeom prst="rect">
            <a:avLst/>
          </a:prstGeom>
          <a:noFill/>
        </p:spPr>
        <p:txBody>
          <a:bodyPr wrap="square" rtlCol="0">
            <a:spAutoFit/>
          </a:bodyPr>
          <a:p>
            <a:r>
              <a:rPr lang="zh-CN" altLang="en-US"/>
              <a:t>牦牛</a:t>
            </a:r>
            <a:endParaRPr lang="zh-CN" altLang="en-US"/>
          </a:p>
        </p:txBody>
      </p:sp>
    </p:spTree>
    <p:custDataLst>
      <p:tags r:id="rId13"/>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四、基层群众自治制度</a:t>
            </a:r>
            <a:endParaRPr lang="zh-CN" altLang="en-US"/>
          </a:p>
        </p:txBody>
      </p:sp>
      <p:sp>
        <p:nvSpPr>
          <p:cNvPr id="3" name="内容占位符 2"/>
          <p:cNvSpPr>
            <a:spLocks noGrp="1"/>
          </p:cNvSpPr>
          <p:nvPr>
            <p:ph idx="1"/>
          </p:nvPr>
        </p:nvSpPr>
        <p:spPr/>
        <p:txBody>
          <a:bodyPr/>
          <a:p>
            <a:r>
              <a:rPr lang="en-US" altLang="zh-CN" sz="2400"/>
              <a:t>    基层群众自治制度，是依照宪法和法律，由居民（村民）选举的成员组成居民（村民）委员会，实行自我管理，自我教育，自我服务，自我监督的制度。</a:t>
            </a:r>
            <a:endParaRPr lang="en-US" altLang="zh-CN" sz="2400"/>
          </a:p>
        </p:txBody>
      </p:sp>
      <p:pic>
        <p:nvPicPr>
          <p:cNvPr id="5" name="图片 4"/>
          <p:cNvPicPr>
            <a:picLocks noChangeAspect="1"/>
          </p:cNvPicPr>
          <p:nvPr/>
        </p:nvPicPr>
        <p:blipFill>
          <a:blip r:embed="rId1"/>
          <a:stretch>
            <a:fillRect/>
          </a:stretch>
        </p:blipFill>
        <p:spPr>
          <a:xfrm>
            <a:off x="2423160" y="3429000"/>
            <a:ext cx="3512820" cy="2635250"/>
          </a:xfrm>
          <a:prstGeom prst="rect">
            <a:avLst/>
          </a:prstGeom>
        </p:spPr>
      </p:pic>
      <p:pic>
        <p:nvPicPr>
          <p:cNvPr id="6" name="图片 5"/>
          <p:cNvPicPr>
            <a:picLocks noChangeAspect="1"/>
          </p:cNvPicPr>
          <p:nvPr/>
        </p:nvPicPr>
        <p:blipFill>
          <a:blip r:embed="rId2"/>
          <a:stretch>
            <a:fillRect/>
          </a:stretch>
        </p:blipFill>
        <p:spPr>
          <a:xfrm>
            <a:off x="7247890" y="3455670"/>
            <a:ext cx="3443605" cy="25825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和平</a:t>
            </a:r>
            <a:r>
              <a:rPr lang="zh-CN" altLang="en-US" dirty="0" smtClean="0">
                <a:solidFill>
                  <a:srgbClr val="FF0000"/>
                </a:solidFill>
              </a:rPr>
              <a:t>统一、一国两制</a:t>
            </a:r>
            <a:endParaRPr lang="zh-CN" altLang="en-US" dirty="0">
              <a:solidFill>
                <a:srgbClr val="FF0000"/>
              </a:solidFill>
            </a:endParaRPr>
          </a:p>
        </p:txBody>
      </p:sp>
      <p:sp>
        <p:nvSpPr>
          <p:cNvPr id="3" name="内容占位符 2"/>
          <p:cNvSpPr>
            <a:spLocks noGrp="1"/>
          </p:cNvSpPr>
          <p:nvPr>
            <p:ph idx="1"/>
          </p:nvPr>
        </p:nvSpPr>
        <p:spPr/>
        <p:txBody>
          <a:bodyPr>
            <a:normAutofit fontScale="70000"/>
          </a:bodyPr>
          <a:lstStyle/>
          <a:p>
            <a:r>
              <a:rPr lang="zh-CN" altLang="en-US" dirty="0" smtClean="0"/>
              <a:t>和平统一、一国两制是中国政府解决台湾问题的基本方针，也是邓小平理论及其实践的重要组成部分。</a:t>
            </a:r>
            <a:endParaRPr lang="zh-CN" altLang="en-US" dirty="0" smtClean="0"/>
          </a:p>
          <a:p>
            <a:endParaRPr lang="zh-CN" altLang="en-US" dirty="0" smtClean="0"/>
          </a:p>
          <a:p>
            <a:r>
              <a:rPr lang="zh-CN" altLang="en-US" dirty="0" smtClean="0"/>
              <a:t>一国两制，即“一个国家，两种制度”，是中国政府为实现国家和平统一而提出的基本国策。“一国两制”是指在</a:t>
            </a:r>
            <a:r>
              <a:rPr lang="zh-CN" altLang="en-US" dirty="0" smtClean="0">
                <a:solidFill>
                  <a:srgbClr val="C00000"/>
                </a:solidFill>
              </a:rPr>
              <a:t>一个中国的前提下</a:t>
            </a:r>
            <a:r>
              <a:rPr lang="zh-CN" altLang="en-US" dirty="0" smtClean="0"/>
              <a:t>，国家的主体坚持社会主义制度，香港、澳门、台湾保持原有的资本主义制度长期不变。 </a:t>
            </a:r>
            <a:endParaRPr lang="zh-CN" altLang="en-US" dirty="0" smtClean="0"/>
          </a:p>
          <a:p>
            <a:endParaRPr lang="zh-CN" altLang="en-US" dirty="0" smtClean="0"/>
          </a:p>
          <a:p>
            <a:endParaRPr lang="zh-CN" altLang="en-US" dirty="0" smtClean="0"/>
          </a:p>
          <a:p>
            <a:r>
              <a:rPr lang="zh-CN" altLang="en-US" dirty="0" smtClean="0">
                <a:sym typeface="+mn-ea"/>
              </a:rPr>
              <a:t>大陆</a:t>
            </a:r>
            <a:r>
              <a:rPr lang="en-US" dirty="0" smtClean="0">
                <a:sym typeface="+mn-ea"/>
              </a:rPr>
              <a:t>/</a:t>
            </a:r>
            <a:r>
              <a:rPr lang="zh-CN" altLang="en-US" dirty="0" smtClean="0">
                <a:sym typeface="+mn-ea"/>
              </a:rPr>
              <a:t>内地</a:t>
            </a:r>
            <a:r>
              <a:rPr lang="en-US" dirty="0" smtClean="0">
                <a:sym typeface="+mn-ea"/>
              </a:rPr>
              <a:t>      </a:t>
            </a:r>
            <a:r>
              <a:rPr lang="zh-CN" altLang="en-US" dirty="0" smtClean="0">
                <a:sym typeface="+mn-ea"/>
              </a:rPr>
              <a:t>社会主义制度</a:t>
            </a:r>
            <a:r>
              <a:rPr lang="en-US" dirty="0" smtClean="0">
                <a:sym typeface="+mn-ea"/>
              </a:rPr>
              <a:t>socialist system</a:t>
            </a:r>
            <a:endParaRPr lang="en-US" b="1" dirty="0" smtClean="0"/>
          </a:p>
          <a:p>
            <a:r>
              <a:rPr lang="zh-CN" altLang="en-US" dirty="0" smtClean="0"/>
              <a:t>香港和澳门</a:t>
            </a:r>
            <a:r>
              <a:rPr lang="en-US" dirty="0" smtClean="0"/>
              <a:t>     </a:t>
            </a:r>
            <a:r>
              <a:rPr lang="zh-CN" altLang="en-US" dirty="0" smtClean="0"/>
              <a:t>资本主义制度</a:t>
            </a:r>
            <a:r>
              <a:rPr lang="en-US" dirty="0" smtClean="0"/>
              <a:t>capitalist system</a:t>
            </a:r>
            <a:endParaRPr lang="en-US" dirty="0" smtClean="0"/>
          </a:p>
          <a:p>
            <a:endParaRPr lang="zh-CN" altLang="en-US" dirty="0"/>
          </a:p>
        </p:txBody>
      </p:sp>
      <p:pic>
        <p:nvPicPr>
          <p:cNvPr id="4" name="图片 3"/>
          <p:cNvPicPr>
            <a:picLocks noChangeAspect="1"/>
          </p:cNvPicPr>
          <p:nvPr/>
        </p:nvPicPr>
        <p:blipFill>
          <a:blip r:embed="rId1"/>
          <a:stretch>
            <a:fillRect/>
          </a:stretch>
        </p:blipFill>
        <p:spPr>
          <a:xfrm>
            <a:off x="8307070" y="4135120"/>
            <a:ext cx="3434715" cy="224536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香港2.jpg"/>
          <p:cNvPicPr>
            <a:picLocks noChangeAspect="1"/>
          </p:cNvPicPr>
          <p:nvPr/>
        </p:nvPicPr>
        <p:blipFill>
          <a:blip r:embed="rId1"/>
          <a:stretch>
            <a:fillRect/>
          </a:stretch>
        </p:blipFill>
        <p:spPr>
          <a:xfrm>
            <a:off x="4110990" y="295275"/>
            <a:ext cx="3585210" cy="2597785"/>
          </a:xfrm>
          <a:prstGeom prst="rect">
            <a:avLst/>
          </a:prstGeom>
        </p:spPr>
      </p:pic>
      <p:pic>
        <p:nvPicPr>
          <p:cNvPr id="6" name="图片 5" descr="香港5.jpg"/>
          <p:cNvPicPr>
            <a:picLocks noChangeAspect="1"/>
          </p:cNvPicPr>
          <p:nvPr/>
        </p:nvPicPr>
        <p:blipFill>
          <a:blip r:embed="rId2"/>
          <a:stretch>
            <a:fillRect/>
          </a:stretch>
        </p:blipFill>
        <p:spPr>
          <a:xfrm>
            <a:off x="6525260" y="3468370"/>
            <a:ext cx="3833495" cy="2615565"/>
          </a:xfrm>
          <a:prstGeom prst="rect">
            <a:avLst/>
          </a:prstGeom>
        </p:spPr>
      </p:pic>
      <p:sp>
        <p:nvSpPr>
          <p:cNvPr id="7" name="TextBox 6"/>
          <p:cNvSpPr txBox="1"/>
          <p:nvPr/>
        </p:nvSpPr>
        <p:spPr>
          <a:xfrm>
            <a:off x="2332334" y="1068054"/>
            <a:ext cx="3929090" cy="706755"/>
          </a:xfrm>
          <a:prstGeom prst="rect">
            <a:avLst/>
          </a:prstGeom>
          <a:noFill/>
        </p:spPr>
        <p:txBody>
          <a:bodyPr wrap="square" rtlCol="0">
            <a:spAutoFit/>
          </a:bodyPr>
          <a:lstStyle/>
          <a:p>
            <a:r>
              <a:rPr lang="zh-CN" altLang="en-US" sz="4000" dirty="0" smtClean="0"/>
              <a:t>香港</a:t>
            </a:r>
            <a:endParaRPr lang="zh-CN" altLang="en-US" sz="4000" dirty="0"/>
          </a:p>
        </p:txBody>
      </p:sp>
      <p:pic>
        <p:nvPicPr>
          <p:cNvPr id="8" name="图片 7"/>
          <p:cNvPicPr>
            <a:picLocks noChangeAspect="1"/>
          </p:cNvPicPr>
          <p:nvPr/>
        </p:nvPicPr>
        <p:blipFill>
          <a:blip r:embed="rId3"/>
          <a:stretch>
            <a:fillRect/>
          </a:stretch>
        </p:blipFill>
        <p:spPr>
          <a:xfrm>
            <a:off x="1771015" y="3468370"/>
            <a:ext cx="3967480" cy="2616200"/>
          </a:xfrm>
          <a:prstGeom prst="rect">
            <a:avLst/>
          </a:prstGeom>
        </p:spPr>
      </p:pic>
      <p:pic>
        <p:nvPicPr>
          <p:cNvPr id="9" name="图片 8"/>
          <p:cNvPicPr>
            <a:picLocks noChangeAspect="1"/>
          </p:cNvPicPr>
          <p:nvPr/>
        </p:nvPicPr>
        <p:blipFill>
          <a:blip r:embed="rId4"/>
          <a:stretch>
            <a:fillRect/>
          </a:stretch>
        </p:blipFill>
        <p:spPr>
          <a:xfrm>
            <a:off x="8074025" y="295275"/>
            <a:ext cx="3729990" cy="2440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from="(-#ppt_w/2)" to="(#ppt_x)" calcmode="lin" valueType="num">
                                      <p:cBhvr>
                                        <p:cTn id="7" dur="600" fill="hold">
                                          <p:stCondLst>
                                            <p:cond delay="0"/>
                                          </p:stCondLst>
                                        </p:cTn>
                                        <p:tgtEl>
                                          <p:spTgt spid="3"/>
                                        </p:tgtEl>
                                        <p:attrNameLst>
                                          <p:attrName>ppt_x</p:attrName>
                                        </p:attrNameLst>
                                      </p:cBhvr>
                                    </p:anim>
                                    <p:anim from="0" to="-1.0" calcmode="lin" valueType="num">
                                      <p:cBhvr>
                                        <p:cTn id="8" dur="200" decel="50000" autoRev="1" fill="hold">
                                          <p:stCondLst>
                                            <p:cond delay="600"/>
                                          </p:stCondLst>
                                        </p:cTn>
                                        <p:tgtEl>
                                          <p:spTgt spid="3"/>
                                        </p:tgtEl>
                                        <p:attrNameLst>
                                          <p:attrName>xshear</p:attrName>
                                        </p:attrNameLst>
                                      </p:cBhvr>
                                    </p:anim>
                                    <p:animScale>
                                      <p:cBhvr>
                                        <p:cTn id="9" dur="200" decel="100000" autoRev="1" fill="hold">
                                          <p:stCondLst>
                                            <p:cond delay="600"/>
                                          </p:stCondLst>
                                        </p:cTn>
                                        <p:tgtEl>
                                          <p:spTgt spid="3"/>
                                        </p:tgtEl>
                                      </p:cBhvr>
                                      <p:from x="100000" y="100000"/>
                                      <p:to x="80000" y="100000"/>
                                    </p:animScale>
                                    <p:anim by="(#ppt_h/3+#ppt_w*0.1)" calcmode="lin" valueType="num">
                                      <p:cBhvr additive="sum">
                                        <p:cTn id="10" dur="200" decel="100000" autoRev="1" fill="hold">
                                          <p:stCondLst>
                                            <p:cond delay="600"/>
                                          </p:stCondLst>
                                        </p:cTn>
                                        <p:tgtEl>
                                          <p:spTgt spid="3"/>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21"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4)">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edge">
                                      <p:cBhvr>
                                        <p:cTn id="2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澳门.jpg"/>
          <p:cNvPicPr>
            <a:picLocks noChangeAspect="1"/>
          </p:cNvPicPr>
          <p:nvPr/>
        </p:nvPicPr>
        <p:blipFill>
          <a:blip r:embed="rId1"/>
          <a:stretch>
            <a:fillRect/>
          </a:stretch>
        </p:blipFill>
        <p:spPr>
          <a:xfrm>
            <a:off x="1784985" y="170180"/>
            <a:ext cx="4210050" cy="2947035"/>
          </a:xfrm>
          <a:prstGeom prst="rect">
            <a:avLst/>
          </a:prstGeom>
        </p:spPr>
      </p:pic>
      <p:pic>
        <p:nvPicPr>
          <p:cNvPr id="3" name="图片 2" descr="赌博.jpg"/>
          <p:cNvPicPr>
            <a:picLocks noChangeAspect="1"/>
          </p:cNvPicPr>
          <p:nvPr/>
        </p:nvPicPr>
        <p:blipFill>
          <a:blip r:embed="rId2"/>
          <a:stretch>
            <a:fillRect/>
          </a:stretch>
        </p:blipFill>
        <p:spPr>
          <a:xfrm>
            <a:off x="6935470" y="2229485"/>
            <a:ext cx="4267835" cy="2882265"/>
          </a:xfrm>
          <a:prstGeom prst="rect">
            <a:avLst/>
          </a:prstGeom>
        </p:spPr>
      </p:pic>
      <p:pic>
        <p:nvPicPr>
          <p:cNvPr id="5" name="图片 4"/>
          <p:cNvPicPr>
            <a:picLocks noChangeAspect="1"/>
          </p:cNvPicPr>
          <p:nvPr/>
        </p:nvPicPr>
        <p:blipFill>
          <a:blip r:embed="rId3"/>
          <a:stretch>
            <a:fillRect/>
          </a:stretch>
        </p:blipFill>
        <p:spPr>
          <a:xfrm>
            <a:off x="1784985" y="3432810"/>
            <a:ext cx="4274185" cy="2849880"/>
          </a:xfrm>
          <a:prstGeom prst="rect">
            <a:avLst/>
          </a:prstGeom>
        </p:spPr>
      </p:pic>
      <p:sp>
        <p:nvSpPr>
          <p:cNvPr id="6" name="文本框 5"/>
          <p:cNvSpPr txBox="1"/>
          <p:nvPr/>
        </p:nvSpPr>
        <p:spPr>
          <a:xfrm>
            <a:off x="7287260" y="5655945"/>
            <a:ext cx="1976755" cy="521970"/>
          </a:xfrm>
          <a:prstGeom prst="rect">
            <a:avLst/>
          </a:prstGeom>
          <a:noFill/>
        </p:spPr>
        <p:txBody>
          <a:bodyPr wrap="square" rtlCol="0">
            <a:spAutoFit/>
          </a:bodyPr>
          <a:p>
            <a:r>
              <a:rPr lang="zh-CN" altLang="en-US" sz="2800"/>
              <a:t>博彩业</a:t>
            </a:r>
            <a:endParaRPr lang="zh-CN" altLang="en-US" sz="28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6" name="直接连接符 15"/>
          <p:cNvCxnSpPr/>
          <p:nvPr>
            <p:custDataLst>
              <p:tags r:id="rId1"/>
            </p:custDataLst>
          </p:nvPr>
        </p:nvCxnSpPr>
        <p:spPr>
          <a:xfrm>
            <a:off x="5402580" y="2887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3503930" y="2748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8000" b="1" spc="200">
                <a:solidFill>
                  <a:schemeClr val="accent1"/>
                </a:solidFill>
                <a:latin typeface="Arial" panose="020B0604020202020204" pitchFamily="34" charset="0"/>
                <a:ea typeface="微软雅黑" panose="020B0503020204020204" charset="-122"/>
                <a:cs typeface="Arial" panose="020B0604020202020204" pitchFamily="34" charset="0"/>
                <a:sym typeface="+mn-lt"/>
              </a:rPr>
              <a:t>02</a:t>
            </a:r>
            <a:endParaRPr lang="en-US" altLang="zh-CN" sz="8000" b="1" spc="20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3" name="标题 1"/>
          <p:cNvSpPr>
            <a:spLocks noGrp="1"/>
          </p:cNvSpPr>
          <p:nvPr>
            <p:custDataLst>
              <p:tags r:id="rId3"/>
            </p:custDataLst>
          </p:nvPr>
        </p:nvSpPr>
        <p:spPr>
          <a:xfrm>
            <a:off x="5712460" y="2888298"/>
            <a:ext cx="5598140" cy="1081405"/>
          </a:xfrm>
          <a:prstGeom prst="rect">
            <a:avLst/>
          </a:prstGeom>
        </p:spPr>
        <p:txBody>
          <a:bodyPr vert="horz" wrap="square" lIns="91440" tIns="45720" rIns="91440" bIns="45720" rtlCol="0" anchor="ctr" anchorCtr="0">
            <a:normAutofit/>
          </a:bodyPr>
          <a:lstStyle>
            <a:lvl1pPr marL="0" marR="0" indent="0" algn="l"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u="none" strike="noStrike" kern="1200" cap="none" spc="5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marL="0" indent="0" algn="l">
              <a:lnSpc>
                <a:spcPct val="100000"/>
              </a:lnSpc>
              <a:spcBef>
                <a:spcPts val="0"/>
              </a:spcBef>
              <a:buSzPct val="100000"/>
              <a:buNone/>
            </a:pPr>
            <a:r>
              <a:rPr lang="zh-CN" altLang="en-US" sz="5600" spc="400" dirty="0"/>
              <a:t>中国的外交政策</a:t>
            </a:r>
            <a:endParaRPr lang="zh-CN" altLang="en-US" sz="5600" spc="400" dirty="0"/>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1676368" y="914383"/>
            <a:ext cx="8839264" cy="1358633"/>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en-US" sz="4000" b="1" spc="160" dirty="0">
                <a:solidFill>
                  <a:schemeClr val="accent1"/>
                </a:solidFill>
                <a:latin typeface="微软雅黑" panose="020B0503020204020204" charset="-122"/>
                <a:ea typeface="微软雅黑" panose="020B0503020204020204" charset="-122"/>
              </a:rPr>
              <a:t>第十讲  中国的国家制度与外交政策</a:t>
            </a:r>
            <a:endParaRPr lang="zh-CN" altLang="en-US" sz="4000" b="1" spc="160" dirty="0">
              <a:solidFill>
                <a:schemeClr val="accent1"/>
              </a:solidFill>
              <a:latin typeface="微软雅黑" panose="020B0503020204020204" charset="-122"/>
              <a:ea typeface="微软雅黑" panose="020B0503020204020204" charset="-122"/>
            </a:endParaRPr>
          </a:p>
        </p:txBody>
      </p:sp>
      <p:pic>
        <p:nvPicPr>
          <p:cNvPr id="20" name="图片 19"/>
          <p:cNvPicPr>
            <a:picLocks noChangeAspect="1"/>
          </p:cNvPicPr>
          <p:nvPr>
            <p:custDataLst>
              <p:tags r:id="rId2"/>
            </p:custDataLst>
          </p:nvPr>
        </p:nvPicPr>
        <p:blipFill rotWithShape="1">
          <a:blip r:embed="rId3"/>
          <a:srcRect l="2899" r="2899"/>
          <a:stretch>
            <a:fillRect/>
          </a:stretch>
        </p:blipFill>
        <p:spPr>
          <a:xfrm>
            <a:off x="2943206" y="2577825"/>
            <a:ext cx="6305588" cy="3365792"/>
          </a:xfrm>
          <a:custGeom>
            <a:avLst/>
            <a:gdLst/>
            <a:ahLst/>
            <a:cxnLst>
              <a:cxn ang="3">
                <a:pos x="hc" y="t"/>
              </a:cxn>
              <a:cxn ang="cd2">
                <a:pos x="l" y="vc"/>
              </a:cxn>
              <a:cxn ang="cd4">
                <a:pos x="hc" y="b"/>
              </a:cxn>
              <a:cxn ang="0">
                <a:pos x="r" y="vc"/>
              </a:cxn>
            </a:cxnLst>
            <a:rect l="l" t="t" r="r" b="b"/>
            <a:pathLst>
              <a:path w="9600" h="6240">
                <a:moveTo>
                  <a:pt x="0" y="0"/>
                </a:moveTo>
                <a:lnTo>
                  <a:pt x="9600" y="0"/>
                </a:lnTo>
                <a:lnTo>
                  <a:pt x="9600" y="6240"/>
                </a:lnTo>
                <a:lnTo>
                  <a:pt x="0" y="6240"/>
                </a:lnTo>
                <a:lnTo>
                  <a:pt x="0" y="0"/>
                </a:lnTo>
                <a:close/>
              </a:path>
            </a:pathLst>
          </a:custGeom>
        </p:spPr>
      </p:pic>
      <p:grpSp>
        <p:nvGrpSpPr>
          <p:cNvPr id="5" name="组合 4"/>
          <p:cNvGrpSpPr/>
          <p:nvPr>
            <p:custDataLst>
              <p:tags r:id="rId4"/>
            </p:custDataLst>
          </p:nvPr>
        </p:nvGrpSpPr>
        <p:grpSpPr>
          <a:xfrm>
            <a:off x="457200" y="457200"/>
            <a:ext cx="11277600" cy="5943600"/>
            <a:chOff x="720" y="720"/>
            <a:chExt cx="17760" cy="9360"/>
          </a:xfrm>
        </p:grpSpPr>
        <p:sp>
          <p:nvSpPr>
            <p:cNvPr id="6" name="图形 11"/>
            <p:cNvSpPr/>
            <p:nvPr>
              <p:custDataLst>
                <p:tags r:id="rId5"/>
              </p:custDataLst>
            </p:nvPr>
          </p:nvSpPr>
          <p:spPr>
            <a:xfrm>
              <a:off x="72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charset="-122"/>
                <a:ea typeface="微软雅黑" panose="020B0503020204020204" charset="-122"/>
              </a:endParaRPr>
            </a:p>
          </p:txBody>
        </p:sp>
        <p:sp>
          <p:nvSpPr>
            <p:cNvPr id="7" name="图形 11"/>
            <p:cNvSpPr/>
            <p:nvPr>
              <p:custDataLst>
                <p:tags r:id="rId6"/>
              </p:custDataLst>
            </p:nvPr>
          </p:nvSpPr>
          <p:spPr>
            <a:xfrm rot="16200000">
              <a:off x="72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charset="-122"/>
                <a:ea typeface="微软雅黑" panose="020B0503020204020204" charset="-122"/>
              </a:endParaRPr>
            </a:p>
          </p:txBody>
        </p:sp>
        <p:cxnSp>
          <p:nvCxnSpPr>
            <p:cNvPr id="8" name="直接连接符 7"/>
            <p:cNvCxnSpPr/>
            <p:nvPr>
              <p:custDataLst>
                <p:tags r:id="rId7"/>
              </p:custDataLst>
            </p:nvPr>
          </p:nvCxnSpPr>
          <p:spPr>
            <a:xfrm>
              <a:off x="1680" y="72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9" name="直接连接符 8"/>
            <p:cNvCxnSpPr/>
            <p:nvPr>
              <p:custDataLst>
                <p:tags r:id="rId8"/>
              </p:custDataLst>
            </p:nvPr>
          </p:nvCxnSpPr>
          <p:spPr>
            <a:xfrm>
              <a:off x="1680" y="984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0" name="直接连接符 9"/>
            <p:cNvCxnSpPr/>
            <p:nvPr>
              <p:custDataLst>
                <p:tags r:id="rId9"/>
              </p:custDataLst>
            </p:nvPr>
          </p:nvCxnSpPr>
          <p:spPr>
            <a:xfrm>
              <a:off x="72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1" name="图形 11"/>
            <p:cNvSpPr/>
            <p:nvPr>
              <p:custDataLst>
                <p:tags r:id="rId10"/>
              </p:custDataLst>
            </p:nvPr>
          </p:nvSpPr>
          <p:spPr>
            <a:xfrm rot="5400000">
              <a:off x="17430" y="72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charset="-122"/>
                <a:ea typeface="微软雅黑" panose="020B0503020204020204" charset="-122"/>
              </a:endParaRPr>
            </a:p>
          </p:txBody>
        </p:sp>
        <p:sp>
          <p:nvSpPr>
            <p:cNvPr id="12" name="图形 11"/>
            <p:cNvSpPr/>
            <p:nvPr>
              <p:custDataLst>
                <p:tags r:id="rId11"/>
              </p:custDataLst>
            </p:nvPr>
          </p:nvSpPr>
          <p:spPr>
            <a:xfrm rot="10800000">
              <a:off x="17430" y="9030"/>
              <a:ext cx="1050" cy="105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charset="-122"/>
                <a:ea typeface="微软雅黑" panose="020B0503020204020204" charset="-122"/>
              </a:endParaRPr>
            </a:p>
          </p:txBody>
        </p:sp>
        <p:cxnSp>
          <p:nvCxnSpPr>
            <p:cNvPr id="13" name="直接连接符 12"/>
            <p:cNvCxnSpPr/>
            <p:nvPr>
              <p:custDataLst>
                <p:tags r:id="rId12"/>
              </p:custDataLst>
            </p:nvPr>
          </p:nvCxnSpPr>
          <p:spPr>
            <a:xfrm>
              <a:off x="18480" y="1560"/>
              <a:ext cx="0" cy="78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14" name="图形 11"/>
            <p:cNvSpPr/>
            <p:nvPr>
              <p:custDataLst>
                <p:tags r:id="rId13"/>
              </p:custDataLst>
            </p:nvPr>
          </p:nvSpPr>
          <p:spPr>
            <a:xfrm>
              <a:off x="96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charset="-122"/>
                <a:ea typeface="微软雅黑" panose="020B0503020204020204" charset="-122"/>
              </a:endParaRPr>
            </a:p>
          </p:txBody>
        </p:sp>
        <p:sp>
          <p:nvSpPr>
            <p:cNvPr id="15" name="图形 11"/>
            <p:cNvSpPr/>
            <p:nvPr>
              <p:custDataLst>
                <p:tags r:id="rId14"/>
              </p:custDataLst>
            </p:nvPr>
          </p:nvSpPr>
          <p:spPr>
            <a:xfrm rot="16200000">
              <a:off x="96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charset="-122"/>
                <a:ea typeface="微软雅黑" panose="020B0503020204020204" charset="-122"/>
              </a:endParaRPr>
            </a:p>
          </p:txBody>
        </p:sp>
        <p:cxnSp>
          <p:nvCxnSpPr>
            <p:cNvPr id="16" name="直接连接符 15"/>
            <p:cNvCxnSpPr/>
            <p:nvPr>
              <p:custDataLst>
                <p:tags r:id="rId15"/>
              </p:custDataLst>
            </p:nvPr>
          </p:nvCxnSpPr>
          <p:spPr>
            <a:xfrm>
              <a:off x="1680" y="96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7" name="直接连接符 16"/>
            <p:cNvCxnSpPr/>
            <p:nvPr>
              <p:custDataLst>
                <p:tags r:id="rId16"/>
              </p:custDataLst>
            </p:nvPr>
          </p:nvCxnSpPr>
          <p:spPr>
            <a:xfrm>
              <a:off x="1680" y="10080"/>
              <a:ext cx="15840" cy="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cxnSp>
          <p:nvCxnSpPr>
            <p:cNvPr id="18" name="直接连接符 17"/>
            <p:cNvCxnSpPr/>
            <p:nvPr>
              <p:custDataLst>
                <p:tags r:id="rId17"/>
              </p:custDataLst>
            </p:nvPr>
          </p:nvCxnSpPr>
          <p:spPr>
            <a:xfrm>
              <a:off x="960" y="1784"/>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sp>
          <p:nvSpPr>
            <p:cNvPr id="21" name="图形 11"/>
            <p:cNvSpPr/>
            <p:nvPr>
              <p:custDataLst>
                <p:tags r:id="rId18"/>
              </p:custDataLst>
            </p:nvPr>
          </p:nvSpPr>
          <p:spPr>
            <a:xfrm rot="5400000">
              <a:off x="17400" y="96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charset="-122"/>
                <a:ea typeface="微软雅黑" panose="020B0503020204020204" charset="-122"/>
              </a:endParaRPr>
            </a:p>
          </p:txBody>
        </p:sp>
        <p:sp>
          <p:nvSpPr>
            <p:cNvPr id="22" name="图形 11"/>
            <p:cNvSpPr/>
            <p:nvPr>
              <p:custDataLst>
                <p:tags r:id="rId19"/>
              </p:custDataLst>
            </p:nvPr>
          </p:nvSpPr>
          <p:spPr>
            <a:xfrm rot="10800000">
              <a:off x="17400" y="9000"/>
              <a:ext cx="840" cy="840"/>
            </a:xfrm>
            <a:custGeom>
              <a:avLst/>
              <a:gdLst>
                <a:gd name="connsiteX0" fmla="*/ 666750 w 666750"/>
                <a:gd name="connsiteY0" fmla="*/ 0 h 666750"/>
                <a:gd name="connsiteX1" fmla="*/ 432435 w 666750"/>
                <a:gd name="connsiteY1" fmla="*/ 0 h 666750"/>
                <a:gd name="connsiteX2" fmla="*/ 182880 w 666750"/>
                <a:gd name="connsiteY2" fmla="*/ 214313 h 666750"/>
                <a:gd name="connsiteX3" fmla="*/ 182880 w 666750"/>
                <a:gd name="connsiteY3" fmla="*/ 214313 h 666750"/>
                <a:gd name="connsiteX4" fmla="*/ 0 w 666750"/>
                <a:gd name="connsiteY4" fmla="*/ 466725 h 666750"/>
                <a:gd name="connsiteX5" fmla="*/ 0 w 666750"/>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0" h="666750">
                  <a:moveTo>
                    <a:pt x="666750" y="0"/>
                  </a:moveTo>
                  <a:lnTo>
                    <a:pt x="432435" y="0"/>
                  </a:lnTo>
                  <a:cubicBezTo>
                    <a:pt x="305753" y="0"/>
                    <a:pt x="200978" y="93345"/>
                    <a:pt x="182880" y="214313"/>
                  </a:cubicBezTo>
                  <a:lnTo>
                    <a:pt x="182880" y="214313"/>
                  </a:lnTo>
                  <a:cubicBezTo>
                    <a:pt x="76200" y="249555"/>
                    <a:pt x="0" y="349568"/>
                    <a:pt x="0" y="466725"/>
                  </a:cubicBezTo>
                  <a:lnTo>
                    <a:pt x="0" y="666750"/>
                  </a:lnTo>
                </a:path>
              </a:pathLst>
            </a:cu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dk1"/>
                </a:solidFill>
                <a:latin typeface="微软雅黑" panose="020B0503020204020204" charset="-122"/>
                <a:ea typeface="微软雅黑" panose="020B0503020204020204" charset="-122"/>
              </a:endParaRPr>
            </a:p>
          </p:txBody>
        </p:sp>
        <p:cxnSp>
          <p:nvCxnSpPr>
            <p:cNvPr id="23" name="直接连接符 22"/>
            <p:cNvCxnSpPr/>
            <p:nvPr>
              <p:custDataLst>
                <p:tags r:id="rId20"/>
              </p:custDataLst>
            </p:nvPr>
          </p:nvCxnSpPr>
          <p:spPr>
            <a:xfrm>
              <a:off x="18240" y="1680"/>
              <a:ext cx="0" cy="7440"/>
            </a:xfrm>
            <a:prstGeom prst="line">
              <a:avLst/>
            </a:prstGeom>
            <a:noFill/>
            <a:ln w="25400" cap="flat">
              <a:solidFill>
                <a:srgbClr val="BFA77E"/>
              </a:solidFill>
              <a:prstDash val="solid"/>
              <a:miter/>
            </a:ln>
            <a:extLst>
              <a:ext uri="{909E8E84-426E-40DD-AFC4-6F175D3DCCD1}">
                <a14:hiddenFill xmlns:a14="http://schemas.microsoft.com/office/drawing/2010/main">
                  <a:solidFill>
                    <a:srgbClr val="FFFFFF"/>
                  </a:solidFill>
                </a14:hiddenFill>
              </a:ext>
            </a:extLst>
          </p:spPr>
        </p:cxnSp>
      </p:grpSp>
    </p:spTree>
    <p:custDataLst>
      <p:tags r:id="rId21"/>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1"/>
            </p:custDataLst>
          </p:nvPr>
        </p:nvGrpSpPr>
        <p:grpSpPr>
          <a:xfrm>
            <a:off x="163882" y="145257"/>
            <a:ext cx="11835631" cy="279815"/>
            <a:chOff x="163882" y="145257"/>
            <a:chExt cx="11835631" cy="279815"/>
          </a:xfrm>
        </p:grpSpPr>
        <p:sp>
          <p:nvSpPr>
            <p:cNvPr id="16" name="矩形 15"/>
            <p:cNvSpPr/>
            <p:nvPr userDrawn="1">
              <p:custDataLst>
                <p:tags r:id="rId2"/>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7" name="矩形 16"/>
            <p:cNvSpPr/>
            <p:nvPr userDrawn="1">
              <p:custDataLst>
                <p:tags r:id="rId3"/>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8" name="矩形 17"/>
            <p:cNvSpPr/>
            <p:nvPr userDrawn="1">
              <p:custDataLst>
                <p:tags r:id="rId4"/>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9" name="矩形 18"/>
            <p:cNvSpPr/>
            <p:nvPr userDrawn="1">
              <p:custDataLst>
                <p:tags r:id="rId5"/>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0" name="矩形 19"/>
            <p:cNvSpPr/>
            <p:nvPr userDrawn="1">
              <p:custDataLst>
                <p:tags r:id="rId6"/>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sp>
        <p:nvSpPr>
          <p:cNvPr id="9" name="图文框 8"/>
          <p:cNvSpPr/>
          <p:nvPr>
            <p:custDataLst>
              <p:tags r:id="rId7"/>
            </p:custDataLst>
          </p:nvPr>
        </p:nvSpPr>
        <p:spPr>
          <a:xfrm>
            <a:off x="457204" y="457204"/>
            <a:ext cx="11277690" cy="5943648"/>
          </a:xfrm>
          <a:prstGeom prst="frame">
            <a:avLst>
              <a:gd name="adj1" fmla="val 100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10" name="任意多边形: 形状 20"/>
          <p:cNvSpPr>
            <a:spLocks noChangeAspect="1"/>
          </p:cNvSpPr>
          <p:nvPr>
            <p:custDataLst>
              <p:tags r:id="rId8"/>
            </p:custDataLst>
          </p:nvPr>
        </p:nvSpPr>
        <p:spPr>
          <a:xfrm rot="10800000" flipH="1" flipV="1">
            <a:off x="100012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a:solidFill>
            <a:schemeClr val="accent1">
              <a:alpha val="1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11" name="任意多边形: 形状 19"/>
          <p:cNvSpPr>
            <a:spLocks noChangeAspect="1"/>
          </p:cNvSpPr>
          <p:nvPr>
            <p:custDataLst>
              <p:tags r:id="rId9"/>
            </p:custDataLst>
          </p:nvPr>
        </p:nvSpPr>
        <p:spPr>
          <a:xfrm rot="10800000" flipH="1" flipV="1">
            <a:off x="819785" y="302895"/>
            <a:ext cx="1007745" cy="795020"/>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a:noFill/>
          <a:ln w="3175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12" name="文本框 11"/>
          <p:cNvSpPr txBox="1"/>
          <p:nvPr>
            <p:custDataLst>
              <p:tags r:id="rId10"/>
            </p:custDataLst>
          </p:nvPr>
        </p:nvSpPr>
        <p:spPr>
          <a:xfrm>
            <a:off x="1117065" y="2343150"/>
            <a:ext cx="3981475" cy="1404620"/>
          </a:xfrm>
          <a:prstGeom prst="rect">
            <a:avLst/>
          </a:prstGeom>
          <a:noFill/>
        </p:spPr>
        <p:txBody>
          <a:bodyPr wrap="square" lIns="63500" tIns="25400" rIns="63500" bIns="25400" rtlCol="0" anchor="b" anchorCtr="0">
            <a:normAutofit/>
          </a:bodyPr>
          <a:p>
            <a:pPr marL="0" lvl="0" indent="0" algn="ctr">
              <a:lnSpc>
                <a:spcPct val="100000"/>
              </a:lnSpc>
              <a:spcBef>
                <a:spcPts val="0"/>
              </a:spcBef>
              <a:spcAft>
                <a:spcPts val="0"/>
              </a:spcAft>
              <a:buSzPct val="100000"/>
              <a:buFontTx/>
              <a:buNone/>
            </a:pPr>
            <a:r>
              <a:rPr lang="zh-CN" altLang="en-US" sz="4000" b="1" spc="240">
                <a:solidFill>
                  <a:schemeClr val="accent1"/>
                </a:solidFill>
                <a:latin typeface="微软雅黑" panose="020B0503020204020204" charset="-122"/>
                <a:ea typeface="微软雅黑" panose="020B0503020204020204" charset="-122"/>
              </a:rPr>
              <a:t>中国外交政策的基本原则</a:t>
            </a:r>
            <a:endParaRPr lang="zh-CN" altLang="en-US" sz="4000" b="1" spc="240">
              <a:solidFill>
                <a:schemeClr val="accent1"/>
              </a:solidFill>
              <a:latin typeface="微软雅黑" panose="020B0503020204020204" charset="-122"/>
              <a:ea typeface="微软雅黑" panose="020B0503020204020204" charset="-122"/>
            </a:endParaRPr>
          </a:p>
        </p:txBody>
      </p:sp>
      <p:sp>
        <p:nvSpPr>
          <p:cNvPr id="13" name="文本框 12"/>
          <p:cNvSpPr txBox="1"/>
          <p:nvPr>
            <p:custDataLst>
              <p:tags r:id="rId11"/>
            </p:custDataLst>
          </p:nvPr>
        </p:nvSpPr>
        <p:spPr>
          <a:xfrm>
            <a:off x="1117065" y="3818890"/>
            <a:ext cx="3980205" cy="695960"/>
          </a:xfrm>
          <a:prstGeom prst="rect">
            <a:avLst/>
          </a:prstGeom>
          <a:noFill/>
        </p:spPr>
        <p:txBody>
          <a:bodyPr wrap="square" lIns="63500" tIns="25400" rIns="63500" bIns="25400" rtlCol="0" anchor="t" anchorCtr="0">
            <a:normAutofit/>
          </a:bodyPr>
          <a:p>
            <a:pPr marL="0" indent="0" algn="ctr" fontAlgn="auto">
              <a:lnSpc>
                <a:spcPct val="100000"/>
              </a:lnSpc>
              <a:spcBef>
                <a:spcPts val="0"/>
              </a:spcBef>
              <a:spcAft>
                <a:spcPts val="0"/>
              </a:spcAft>
              <a:buSzPct val="100000"/>
            </a:pPr>
            <a:r>
              <a:rPr lang="zh-CN" altLang="en-US" spc="100" dirty="0">
                <a:solidFill>
                  <a:schemeClr val="lt1">
                    <a:lumMod val="50000"/>
                  </a:schemeClr>
                </a:solidFill>
                <a:latin typeface="微软雅黑" panose="020B0503020204020204" charset="-122"/>
                <a:ea typeface="微软雅黑" panose="020B0503020204020204" charset="-122"/>
              </a:rPr>
              <a:t>概括：</a:t>
            </a:r>
            <a:r>
              <a:rPr lang="zh-CN" altLang="en-US" u="sng" spc="100" dirty="0">
                <a:solidFill>
                  <a:srgbClr val="0070C0"/>
                </a:solidFill>
                <a:latin typeface="微软雅黑" panose="020B0503020204020204" charset="-122"/>
                <a:ea typeface="微软雅黑" panose="020B0503020204020204" charset="-122"/>
              </a:rPr>
              <a:t>独立自主的和平外交政策</a:t>
            </a:r>
            <a:r>
              <a:rPr lang="zh-CN" altLang="en-US" spc="100" dirty="0">
                <a:solidFill>
                  <a:schemeClr val="lt1">
                    <a:lumMod val="50000"/>
                  </a:schemeClr>
                </a:solidFill>
                <a:latin typeface="微软雅黑" panose="020B0503020204020204" charset="-122"/>
                <a:ea typeface="微软雅黑" panose="020B0503020204020204" charset="-122"/>
              </a:rPr>
              <a:t>。</a:t>
            </a:r>
            <a:endParaRPr lang="zh-CN" altLang="en-US" spc="100" dirty="0">
              <a:solidFill>
                <a:schemeClr val="lt1">
                  <a:lumMod val="50000"/>
                </a:schemeClr>
              </a:solidFill>
              <a:latin typeface="微软雅黑" panose="020B0503020204020204" charset="-122"/>
              <a:ea typeface="微软雅黑" panose="020B0503020204020204" charset="-122"/>
            </a:endParaRPr>
          </a:p>
        </p:txBody>
      </p:sp>
      <p:sp>
        <p:nvSpPr>
          <p:cNvPr id="14" name="Title 6"/>
          <p:cNvSpPr txBox="1"/>
          <p:nvPr>
            <p:custDataLst>
              <p:tags r:id="rId12"/>
            </p:custDataLst>
          </p:nvPr>
        </p:nvSpPr>
        <p:spPr>
          <a:xfrm>
            <a:off x="5543593" y="1188714"/>
            <a:ext cx="5873686" cy="4480572"/>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0" indent="-330200" algn="l" fontAlgn="ctr">
              <a:lnSpc>
                <a:spcPct val="120000"/>
              </a:lnSpc>
              <a:spcBef>
                <a:spcPts val="0"/>
              </a:spcBef>
              <a:spcAft>
                <a:spcPts val="800"/>
              </a:spcAft>
              <a:buSzPct val="100000"/>
              <a:buFont typeface="+mn-ea"/>
              <a:buAutoNum type="ea1JpnChsDbPeriod"/>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坚持独立自主原则，坚决维护国家主权和民族尊严。</a:t>
            </a:r>
            <a:endPar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mn-ea"/>
              <a:buAutoNum type="ea1JpnChsDbPeriod"/>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坚持和平共处五项原则，在该基础上同世界上一切国家发展友好关系。“和平共处五项原则”是：互相尊重主权和领土完整，互不侵犯，互不干涉内政，平等互利，和平共处。</a:t>
            </a:r>
            <a:endPar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mn-ea"/>
              <a:buAutoNum type="ea1JpnChsDbPeriod"/>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坚持维护世界和平的原则，反对任何形式的霸权主义和强权政治，主张通过和平协商解决国际争端，反对使用武力和以武力相威胁。</a:t>
            </a:r>
            <a:endPar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mn-ea"/>
              <a:buAutoNum type="ea1JpnChsDbPeriod"/>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坚持一个国家，中华人民共和国政府是中国唯一合法政府的原则。</a:t>
            </a:r>
            <a:endPar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30200" lvl="0" indent="-330200" algn="l" fontAlgn="ctr">
              <a:lnSpc>
                <a:spcPct val="120000"/>
              </a:lnSpc>
              <a:spcBef>
                <a:spcPts val="0"/>
              </a:spcBef>
              <a:spcAft>
                <a:spcPts val="800"/>
              </a:spcAft>
              <a:buSzPct val="100000"/>
              <a:buFont typeface="+mn-ea"/>
              <a:buAutoNum type="ea1JpnChsDbPeriod"/>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中国的国际政治经济新秩序的主张。</a:t>
            </a:r>
            <a:endPar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13"/>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609562" y="609605"/>
            <a:ext cx="10972876" cy="81915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zh-CN" altLang="en-US" sz="4600" b="1" spc="300">
                <a:solidFill>
                  <a:schemeClr val="accent1"/>
                </a:solidFill>
                <a:latin typeface="微软雅黑" panose="020B0503020204020204" charset="-122"/>
                <a:ea typeface="微软雅黑" panose="020B0503020204020204" charset="-122"/>
                <a:sym typeface="+mn-ea"/>
              </a:rPr>
              <a:t>中国外交政策的宗旨</a:t>
            </a:r>
            <a:endParaRPr lang="zh-CN" altLang="en-US" sz="4600" b="1" spc="300">
              <a:solidFill>
                <a:schemeClr val="accent1"/>
              </a:solidFill>
              <a:latin typeface="微软雅黑" panose="020B0503020204020204" charset="-122"/>
              <a:ea typeface="微软雅黑" panose="020B0503020204020204" charset="-122"/>
              <a:sym typeface="+mn-ea"/>
            </a:endParaRPr>
          </a:p>
        </p:txBody>
      </p:sp>
      <p:sp>
        <p:nvSpPr>
          <p:cNvPr id="11" name="Title 6"/>
          <p:cNvSpPr txBox="1"/>
          <p:nvPr>
            <p:custDataLst>
              <p:tags r:id="rId2"/>
            </p:custDataLst>
          </p:nvPr>
        </p:nvSpPr>
        <p:spPr>
          <a:xfrm>
            <a:off x="5524459" y="2798706"/>
            <a:ext cx="5905500" cy="3143250"/>
          </a:xfrm>
          <a:prstGeom prst="rect">
            <a:avLst/>
          </a:prstGeom>
          <a:noFill/>
          <a:ln w="3175">
            <a:noFill/>
            <a:prstDash val="dash"/>
          </a:ln>
        </p:spPr>
        <p:txBody>
          <a:bodyPr wrap="square" lIns="63500" tIns="25400" rIns="63500" bIns="2540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中国外交政策的宗旨是</a:t>
            </a:r>
            <a:r>
              <a:rPr lang="zh-CN" altLang="en-US" sz="2400" spc="160">
                <a:ln w="3175">
                  <a:noFill/>
                  <a:prstDash val="dash"/>
                </a:ln>
                <a:solidFill>
                  <a:srgbClr val="C00000"/>
                </a:solidFill>
                <a:latin typeface="微软雅黑" panose="020B0503020204020204" charset="-122"/>
                <a:ea typeface="微软雅黑" panose="020B0503020204020204" charset="-122"/>
                <a:cs typeface="微软雅黑" panose="020B0503020204020204" charset="-122"/>
              </a:rPr>
              <a:t>维护世界和平</a:t>
            </a:r>
            <a:r>
              <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2400" spc="160">
                <a:ln w="3175">
                  <a:noFill/>
                  <a:prstDash val="dash"/>
                </a:ln>
                <a:solidFill>
                  <a:srgbClr val="C00000"/>
                </a:solidFill>
                <a:latin typeface="微软雅黑" panose="020B0503020204020204" charset="-122"/>
                <a:ea typeface="微软雅黑" panose="020B0503020204020204" charset="-122"/>
                <a:cs typeface="微软雅黑" panose="020B0503020204020204" charset="-122"/>
              </a:rPr>
              <a:t>促进共同发展</a:t>
            </a:r>
            <a:r>
              <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中国坚持独立自主的和平外交政策，始终不渝走和平发展道路，始终不渝奉行互利共赢的开放战略，愿意在和平共处五项原则的基础上同所有国家建立和发展友好合作关系，推动建设持久和平、共同繁荣的和谐世界。</a:t>
            </a:r>
            <a:endPar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21" name="AutoShape 3"/>
          <p:cNvSpPr>
            <a:spLocks noChangeAspect="1" noChangeArrowheads="1" noTextEdit="1"/>
          </p:cNvSpPr>
          <p:nvPr>
            <p:custDataLst>
              <p:tags r:id="rId3"/>
            </p:custDataLst>
          </p:nvPr>
        </p:nvSpPr>
        <p:spPr bwMode="auto">
          <a:xfrm flipH="1" flipV="1">
            <a:off x="10603824" y="1731906"/>
            <a:ext cx="82613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charset="-122"/>
              <a:ea typeface="微软雅黑" panose="020B0503020204020204" charset="-122"/>
            </a:endParaRPr>
          </a:p>
        </p:txBody>
      </p:sp>
      <p:sp>
        <p:nvSpPr>
          <p:cNvPr id="22" name="Freeform 5"/>
          <p:cNvSpPr>
            <a:spLocks noEditPoints="1"/>
          </p:cNvSpPr>
          <p:nvPr>
            <p:custDataLst>
              <p:tags r:id="rId4"/>
            </p:custDataLst>
          </p:nvPr>
        </p:nvSpPr>
        <p:spPr bwMode="auto">
          <a:xfrm flipH="1" flipV="1">
            <a:off x="10599414" y="1728970"/>
            <a:ext cx="827605" cy="764936"/>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solidFill>
                <a:schemeClr val="dk1"/>
              </a:solidFill>
              <a:latin typeface="微软雅黑" panose="020B0503020204020204" charset="-122"/>
              <a:ea typeface="微软雅黑" panose="020B0503020204020204" charset="-122"/>
            </a:endParaRPr>
          </a:p>
        </p:txBody>
      </p:sp>
      <p:pic>
        <p:nvPicPr>
          <p:cNvPr id="6" name="图片 5" descr="fd2cc9fa6cf2f1411df0d762ae788997 (1)"/>
          <p:cNvPicPr>
            <a:picLocks noChangeAspect="1"/>
          </p:cNvPicPr>
          <p:nvPr/>
        </p:nvPicPr>
        <p:blipFill>
          <a:blip r:embed="rId5"/>
          <a:stretch>
            <a:fillRect/>
          </a:stretch>
        </p:blipFill>
        <p:spPr>
          <a:xfrm>
            <a:off x="1631315" y="2853055"/>
            <a:ext cx="3672205" cy="2448560"/>
          </a:xfrm>
          <a:prstGeom prst="rect">
            <a:avLst/>
          </a:prstGeom>
        </p:spPr>
      </p:pic>
    </p:spTree>
    <p:custDataLst>
      <p:tags r:id="rId6"/>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12192000" cy="925830"/>
          </a:xfrm>
          <a:prstGeom prst="rect">
            <a:avLst/>
          </a:prstGeom>
          <a:solidFill>
            <a:schemeClr val="dk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latin typeface="微软雅黑" panose="020B0503020204020204" charset="-122"/>
              <a:ea typeface="微软雅黑" panose="020B0503020204020204" charset="-122"/>
            </a:endParaRPr>
          </a:p>
        </p:txBody>
      </p:sp>
      <p:grpSp>
        <p:nvGrpSpPr>
          <p:cNvPr id="22" name="组合 21"/>
          <p:cNvGrpSpPr/>
          <p:nvPr userDrawn="1">
            <p:custDataLst>
              <p:tags r:id="rId2"/>
            </p:custDataLst>
          </p:nvPr>
        </p:nvGrpSpPr>
        <p:grpSpPr>
          <a:xfrm>
            <a:off x="187066" y="6437478"/>
            <a:ext cx="11839833" cy="275264"/>
            <a:chOff x="187066" y="6437478"/>
            <a:chExt cx="11839833" cy="275264"/>
          </a:xfrm>
        </p:grpSpPr>
        <p:sp>
          <p:nvSpPr>
            <p:cNvPr id="16" name="矩形 15"/>
            <p:cNvSpPr/>
            <p:nvPr userDrawn="1">
              <p:custDataLst>
                <p:tags r:id="rId3"/>
              </p:custDataLst>
            </p:nvPr>
          </p:nvSpPr>
          <p:spPr>
            <a:xfrm rot="18900000">
              <a:off x="11870392"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7" name="矩形 16"/>
            <p:cNvSpPr/>
            <p:nvPr userDrawn="1">
              <p:custDataLst>
                <p:tags r:id="rId4"/>
              </p:custDataLst>
            </p:nvPr>
          </p:nvSpPr>
          <p:spPr>
            <a:xfrm rot="2700000">
              <a:off x="11637010"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8" name="矩形 17"/>
            <p:cNvSpPr/>
            <p:nvPr userDrawn="1">
              <p:custDataLst>
                <p:tags r:id="rId5"/>
              </p:custDataLst>
            </p:nvPr>
          </p:nvSpPr>
          <p:spPr>
            <a:xfrm rot="2700000">
              <a:off x="11758520" y="6556235"/>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9" name="矩形 18"/>
            <p:cNvSpPr/>
            <p:nvPr userDrawn="1">
              <p:custDataLst>
                <p:tags r:id="rId6"/>
              </p:custDataLst>
            </p:nvPr>
          </p:nvSpPr>
          <p:spPr>
            <a:xfrm rot="13500000">
              <a:off x="271924" y="6437478"/>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0" name="矩形 19"/>
            <p:cNvSpPr/>
            <p:nvPr userDrawn="1">
              <p:custDataLst>
                <p:tags r:id="rId7"/>
              </p:custDataLst>
            </p:nvPr>
          </p:nvSpPr>
          <p:spPr>
            <a:xfrm rot="13500000">
              <a:off x="187066" y="6437478"/>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sp>
        <p:nvSpPr>
          <p:cNvPr id="5" name="文本框 4"/>
          <p:cNvSpPr txBox="1"/>
          <p:nvPr>
            <p:custDataLst>
              <p:tags r:id="rId8"/>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altLang="zh-CN" sz="3400" b="1" spc="180" dirty="0">
                <a:solidFill>
                  <a:schemeClr val="accent1"/>
                </a:solidFill>
                <a:latin typeface="微软雅黑" panose="020B0503020204020204" charset="-122"/>
                <a:ea typeface="微软雅黑" panose="020B0503020204020204" charset="-122"/>
              </a:rPr>
              <a:t>1</a:t>
            </a:r>
            <a:r>
              <a:rPr lang="zh-CN" altLang="en-US" sz="3400" b="1" spc="180" dirty="0">
                <a:solidFill>
                  <a:schemeClr val="accent1"/>
                </a:solidFill>
                <a:latin typeface="微软雅黑" panose="020B0503020204020204" charset="-122"/>
                <a:ea typeface="微软雅黑" panose="020B0503020204020204" charset="-122"/>
              </a:rPr>
              <a:t>、中俄关系</a:t>
            </a:r>
            <a:endParaRPr lang="zh-CN" altLang="en-US" sz="3400" b="1" spc="180" dirty="0">
              <a:solidFill>
                <a:schemeClr val="accent1"/>
              </a:solidFill>
              <a:latin typeface="微软雅黑" panose="020B0503020204020204" charset="-122"/>
              <a:ea typeface="微软雅黑" panose="020B0503020204020204" charset="-122"/>
            </a:endParaRPr>
          </a:p>
        </p:txBody>
      </p:sp>
      <p:sp>
        <p:nvSpPr>
          <p:cNvPr id="11" name="Title 6"/>
          <p:cNvSpPr txBox="1"/>
          <p:nvPr>
            <p:custDataLst>
              <p:tags r:id="rId9"/>
            </p:custDataLst>
          </p:nvPr>
        </p:nvSpPr>
        <p:spPr>
          <a:xfrm>
            <a:off x="603526" y="2438420"/>
            <a:ext cx="6229388" cy="28956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en-US" altLang="zh-CN"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俄罗斯是中国最大的邻国和世界大国，中俄互为最可信赖的战略伙伴。中俄关系是世界上最重要的双边关系之一，也是最好的一组大国关系。中俄要坚定不移发展面向未来的关系，世代友好、永不为敌，永做好邻居、好朋友、好伙伴；坚定不移发展合作共赢的关系，密切合作、取长补短，不断提高两国务实合作层次和水平；坚定不移发展两国人民友好关系，让更多中俄青年接过中俄友谊的接力棒，积极投身两国人民友好事业。</a:t>
            </a:r>
            <a:endParaRPr lang="en-US" altLang="zh-CN"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custDataLst>
              <p:tags r:id="rId10"/>
            </p:custDataLst>
          </p:nvPr>
        </p:nvPicPr>
        <p:blipFill rotWithShape="1">
          <a:blip r:embed="rId11"/>
          <a:srcRect t="643" b="643"/>
          <a:stretch>
            <a:fillRect/>
          </a:stretch>
        </p:blipFill>
        <p:spPr>
          <a:xfrm>
            <a:off x="7454587" y="2438420"/>
            <a:ext cx="4133888" cy="2895613"/>
          </a:xfrm>
          <a:prstGeom prst="roundRect">
            <a:avLst>
              <a:gd name="adj" fmla="val 8890"/>
            </a:avLst>
          </a:prstGeom>
          <a:effectLst>
            <a:outerShdw blurRad="279400" dist="88900" dir="2700000" algn="tl" rotWithShape="0">
              <a:srgbClr val="000000">
                <a:alpha val="10000"/>
              </a:srgbClr>
            </a:outerShdw>
          </a:effectLst>
        </p:spPr>
      </p:pic>
    </p:spTree>
    <p:custDataLst>
      <p:tags r:id="rId12"/>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1"/>
            </p:custDataLst>
          </p:nvPr>
        </p:nvSpPr>
        <p:spPr>
          <a:xfrm>
            <a:off x="0" y="0"/>
            <a:ext cx="12192000" cy="1136726"/>
          </a:xfrm>
          <a:prstGeom prst="rect">
            <a:avLst/>
          </a:prstGeom>
          <a:solidFill>
            <a:schemeClr val="dk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latin typeface="微软雅黑" panose="020B0503020204020204" charset="-122"/>
              <a:ea typeface="微软雅黑" panose="020B0503020204020204" charset="-122"/>
            </a:endParaRPr>
          </a:p>
        </p:txBody>
      </p:sp>
      <p:grpSp>
        <p:nvGrpSpPr>
          <p:cNvPr id="22" name="组合 21"/>
          <p:cNvGrpSpPr/>
          <p:nvPr userDrawn="1">
            <p:custDataLst>
              <p:tags r:id="rId2"/>
            </p:custDataLst>
          </p:nvPr>
        </p:nvGrpSpPr>
        <p:grpSpPr>
          <a:xfrm>
            <a:off x="187066" y="6437478"/>
            <a:ext cx="11839833" cy="275264"/>
            <a:chOff x="187066" y="6437478"/>
            <a:chExt cx="11839833" cy="275264"/>
          </a:xfrm>
        </p:grpSpPr>
        <p:sp>
          <p:nvSpPr>
            <p:cNvPr id="16" name="矩形 15"/>
            <p:cNvSpPr/>
            <p:nvPr userDrawn="1">
              <p:custDataLst>
                <p:tags r:id="rId3"/>
              </p:custDataLst>
            </p:nvPr>
          </p:nvSpPr>
          <p:spPr>
            <a:xfrm rot="18900000">
              <a:off x="11870392"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7" name="矩形 16"/>
            <p:cNvSpPr/>
            <p:nvPr userDrawn="1">
              <p:custDataLst>
                <p:tags r:id="rId4"/>
              </p:custDataLst>
            </p:nvPr>
          </p:nvSpPr>
          <p:spPr>
            <a:xfrm rot="2700000">
              <a:off x="11637010"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8" name="矩形 17"/>
            <p:cNvSpPr/>
            <p:nvPr userDrawn="1">
              <p:custDataLst>
                <p:tags r:id="rId5"/>
              </p:custDataLst>
            </p:nvPr>
          </p:nvSpPr>
          <p:spPr>
            <a:xfrm rot="2700000">
              <a:off x="11758520" y="6556235"/>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9" name="矩形 18"/>
            <p:cNvSpPr/>
            <p:nvPr userDrawn="1">
              <p:custDataLst>
                <p:tags r:id="rId6"/>
              </p:custDataLst>
            </p:nvPr>
          </p:nvSpPr>
          <p:spPr>
            <a:xfrm rot="13500000">
              <a:off x="271924" y="6437478"/>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0" name="矩形 19"/>
            <p:cNvSpPr/>
            <p:nvPr userDrawn="1">
              <p:custDataLst>
                <p:tags r:id="rId7"/>
              </p:custDataLst>
            </p:nvPr>
          </p:nvSpPr>
          <p:spPr>
            <a:xfrm rot="13500000">
              <a:off x="187066" y="6437478"/>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sp>
        <p:nvSpPr>
          <p:cNvPr id="5" name="矩形 3"/>
          <p:cNvSpPr/>
          <p:nvPr>
            <p:custDataLst>
              <p:tags r:id="rId8"/>
            </p:custDataLst>
          </p:nvPr>
        </p:nvSpPr>
        <p:spPr>
          <a:xfrm>
            <a:off x="929327" y="1819275"/>
            <a:ext cx="4637353"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lt1"/>
              </a:solidFill>
              <a:latin typeface="微软雅黑" panose="020B0503020204020204" charset="-122"/>
              <a:ea typeface="微软雅黑" panose="020B0503020204020204" charset="-122"/>
            </a:endParaRPr>
          </a:p>
        </p:txBody>
      </p:sp>
      <p:sp>
        <p:nvSpPr>
          <p:cNvPr id="6" name="矩形 5"/>
          <p:cNvSpPr/>
          <p:nvPr>
            <p:custDataLst>
              <p:tags r:id="rId9"/>
            </p:custDataLst>
          </p:nvPr>
        </p:nvSpPr>
        <p:spPr>
          <a:xfrm>
            <a:off x="6176292" y="1819290"/>
            <a:ext cx="5116325" cy="4267234"/>
          </a:xfrm>
          <a:prstGeom prst="rect">
            <a:avLst/>
          </a:prstGeom>
          <a:solidFill>
            <a:schemeClr val="lt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lt1"/>
              </a:solidFill>
              <a:latin typeface="微软雅黑" panose="020B0503020204020204" charset="-122"/>
              <a:ea typeface="微软雅黑" panose="020B0503020204020204" charset="-122"/>
            </a:endParaRPr>
          </a:p>
        </p:txBody>
      </p:sp>
      <p:sp>
        <p:nvSpPr>
          <p:cNvPr id="7" name="文本框 6"/>
          <p:cNvSpPr txBox="1"/>
          <p:nvPr>
            <p:custDataLst>
              <p:tags r:id="rId10"/>
            </p:custDataLst>
          </p:nvPr>
        </p:nvSpPr>
        <p:spPr>
          <a:xfrm>
            <a:off x="457155" y="19939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altLang="zh-CN" sz="3400" b="1" spc="180" dirty="0">
                <a:solidFill>
                  <a:schemeClr val="accent1"/>
                </a:solidFill>
                <a:latin typeface="微软雅黑" panose="020B0503020204020204" charset="-122"/>
                <a:ea typeface="微软雅黑" panose="020B0503020204020204" charset="-122"/>
                <a:cs typeface="微软雅黑" panose="020B0503020204020204" charset="-122"/>
              </a:rPr>
              <a:t>2、中美关系</a:t>
            </a:r>
            <a:endParaRPr lang="en-US" altLang="zh-CN" sz="3400" b="1" spc="180" dirty="0">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Title 6"/>
          <p:cNvSpPr txBox="1"/>
          <p:nvPr>
            <p:custDataLst>
              <p:tags r:id="rId11"/>
            </p:custDataLst>
          </p:nvPr>
        </p:nvSpPr>
        <p:spPr>
          <a:xfrm>
            <a:off x="1219162" y="2124078"/>
            <a:ext cx="4057675" cy="36576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中美经贸关系对两国意义重大，对全球经济稳定和发展有着重要影响。中美经济互补性远大于竞争性，中美经贸合作的本质是互利双赢，空间巨大；双方要本着平等互利、互谅互让的精神，通过对彼此开放市场、做大合作蛋糕，通过对话协商，妥善处理经贸摩擦。</a:t>
            </a:r>
            <a:endPar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custDataLst>
              <p:tags r:id="rId12"/>
            </p:custDataLst>
          </p:nvPr>
        </p:nvPicPr>
        <p:blipFill rotWithShape="1">
          <a:blip r:embed="rId13"/>
          <a:srcRect l="2266" r="2266"/>
          <a:stretch>
            <a:fillRect/>
          </a:stretch>
        </p:blipFill>
        <p:spPr>
          <a:xfrm>
            <a:off x="6496063" y="2124092"/>
            <a:ext cx="4476775" cy="3657625"/>
          </a:xfrm>
          <a:custGeom>
            <a:avLst/>
            <a:gdLst/>
            <a:ahLst/>
            <a:cxnLst>
              <a:cxn ang="3">
                <a:pos x="hc" y="t"/>
              </a:cxn>
              <a:cxn ang="cd2">
                <a:pos x="l" y="vc"/>
              </a:cxn>
              <a:cxn ang="cd4">
                <a:pos x="hc" y="b"/>
              </a:cxn>
              <a:cxn ang="0">
                <a:pos x="r" y="vc"/>
              </a:cxn>
            </a:cxnLst>
            <a:rect l="l" t="t" r="r" b="b"/>
            <a:pathLst>
              <a:path w="6720" h="5760">
                <a:moveTo>
                  <a:pt x="0" y="0"/>
                </a:moveTo>
                <a:lnTo>
                  <a:pt x="6720" y="0"/>
                </a:lnTo>
                <a:lnTo>
                  <a:pt x="6720" y="5760"/>
                </a:lnTo>
                <a:lnTo>
                  <a:pt x="0" y="5760"/>
                </a:lnTo>
                <a:lnTo>
                  <a:pt x="0" y="0"/>
                </a:lnTo>
                <a:close/>
              </a:path>
            </a:pathLst>
          </a:custGeom>
        </p:spPr>
      </p:pic>
    </p:spTree>
    <p:custDataLst>
      <p:tags r:id="rId14"/>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4" name="矩形 13"/>
          <p:cNvSpPr/>
          <p:nvPr userDrawn="1">
            <p:custDataLst>
              <p:tags r:id="rId1"/>
            </p:custDataLst>
          </p:nvPr>
        </p:nvSpPr>
        <p:spPr>
          <a:xfrm>
            <a:off x="0" y="0"/>
            <a:ext cx="12192000" cy="912114"/>
          </a:xfrm>
          <a:prstGeom prst="rect">
            <a:avLst/>
          </a:prstGeom>
          <a:solidFill>
            <a:schemeClr val="dk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latin typeface="微软雅黑" panose="020B0503020204020204" charset="-122"/>
              <a:ea typeface="微软雅黑" panose="020B0503020204020204" charset="-122"/>
            </a:endParaRPr>
          </a:p>
        </p:txBody>
      </p:sp>
      <p:grpSp>
        <p:nvGrpSpPr>
          <p:cNvPr id="22" name="组合 21"/>
          <p:cNvGrpSpPr/>
          <p:nvPr userDrawn="1">
            <p:custDataLst>
              <p:tags r:id="rId2"/>
            </p:custDataLst>
          </p:nvPr>
        </p:nvGrpSpPr>
        <p:grpSpPr>
          <a:xfrm>
            <a:off x="187066" y="6437478"/>
            <a:ext cx="11839833" cy="275264"/>
            <a:chOff x="187066" y="6437478"/>
            <a:chExt cx="11839833" cy="275264"/>
          </a:xfrm>
        </p:grpSpPr>
        <p:sp>
          <p:nvSpPr>
            <p:cNvPr id="16" name="矩形 15"/>
            <p:cNvSpPr/>
            <p:nvPr userDrawn="1">
              <p:custDataLst>
                <p:tags r:id="rId3"/>
              </p:custDataLst>
            </p:nvPr>
          </p:nvSpPr>
          <p:spPr>
            <a:xfrm rot="18900000">
              <a:off x="11870392"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7" name="矩形 16"/>
            <p:cNvSpPr/>
            <p:nvPr userDrawn="1">
              <p:custDataLst>
                <p:tags r:id="rId4"/>
              </p:custDataLst>
            </p:nvPr>
          </p:nvSpPr>
          <p:spPr>
            <a:xfrm rot="2700000">
              <a:off x="11637010"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8" name="矩形 17"/>
            <p:cNvSpPr/>
            <p:nvPr userDrawn="1">
              <p:custDataLst>
                <p:tags r:id="rId5"/>
              </p:custDataLst>
            </p:nvPr>
          </p:nvSpPr>
          <p:spPr>
            <a:xfrm rot="2700000">
              <a:off x="11758520" y="6556235"/>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9" name="矩形 18"/>
            <p:cNvSpPr/>
            <p:nvPr userDrawn="1">
              <p:custDataLst>
                <p:tags r:id="rId6"/>
              </p:custDataLst>
            </p:nvPr>
          </p:nvSpPr>
          <p:spPr>
            <a:xfrm rot="13500000">
              <a:off x="271924" y="6437478"/>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0" name="矩形 19"/>
            <p:cNvSpPr/>
            <p:nvPr userDrawn="1">
              <p:custDataLst>
                <p:tags r:id="rId7"/>
              </p:custDataLst>
            </p:nvPr>
          </p:nvSpPr>
          <p:spPr>
            <a:xfrm rot="13500000">
              <a:off x="187066" y="6437478"/>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sp>
        <p:nvSpPr>
          <p:cNvPr id="5" name="矩形 4"/>
          <p:cNvSpPr/>
          <p:nvPr>
            <p:custDataLst>
              <p:tags r:id="rId8"/>
            </p:custDataLst>
          </p:nvPr>
        </p:nvSpPr>
        <p:spPr>
          <a:xfrm>
            <a:off x="5955030" y="2098046"/>
            <a:ext cx="1066800" cy="3048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6" name="矩形 5"/>
          <p:cNvSpPr/>
          <p:nvPr>
            <p:custDataLst>
              <p:tags r:id="rId9"/>
            </p:custDataLst>
          </p:nvPr>
        </p:nvSpPr>
        <p:spPr>
          <a:xfrm>
            <a:off x="10375900" y="5217154"/>
            <a:ext cx="1066800" cy="3048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7" name="矩形 10"/>
          <p:cNvSpPr/>
          <p:nvPr>
            <p:custDataLst>
              <p:tags r:id="rId10"/>
            </p:custDataLst>
          </p:nvPr>
        </p:nvSpPr>
        <p:spPr>
          <a:xfrm>
            <a:off x="6238875" y="2255526"/>
            <a:ext cx="4876800" cy="3108947"/>
          </a:xfrm>
          <a:prstGeom prst="rect">
            <a:avLst/>
          </a:prstGeom>
          <a:noFill/>
          <a:ln w="25400">
            <a:solidFill>
              <a:schemeClr val="accent1">
                <a:alpha val="63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lt1"/>
              </a:solidFill>
              <a:latin typeface="微软雅黑" panose="020B0503020204020204" charset="-122"/>
              <a:ea typeface="微软雅黑" panose="020B0503020204020204" charset="-122"/>
            </a:endParaRPr>
          </a:p>
        </p:txBody>
      </p:sp>
      <p:sp>
        <p:nvSpPr>
          <p:cNvPr id="8" name="文本框 7"/>
          <p:cNvSpPr txBox="1"/>
          <p:nvPr>
            <p:custDataLst>
              <p:tags r:id="rId11"/>
            </p:custDataLst>
          </p:nvPr>
        </p:nvSpPr>
        <p:spPr>
          <a:xfrm>
            <a:off x="457155" y="152400"/>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en-US" altLang="zh-CN" sz="3400" b="1" spc="180">
                <a:solidFill>
                  <a:schemeClr val="accent1"/>
                </a:solidFill>
                <a:latin typeface="微软雅黑" panose="020B0503020204020204" charset="-122"/>
                <a:ea typeface="微软雅黑" panose="020B0503020204020204" charset="-122"/>
                <a:cs typeface="微软雅黑" panose="020B0503020204020204" charset="-122"/>
              </a:rPr>
              <a:t>3、中欧关系</a:t>
            </a:r>
            <a:endParaRPr lang="en-US" altLang="zh-CN" sz="3400" b="1" spc="180">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custDataLst>
              <p:tags r:id="rId12"/>
            </p:custDataLst>
          </p:nvPr>
        </p:nvPicPr>
        <p:blipFill rotWithShape="1">
          <a:blip r:embed="rId13"/>
          <a:srcRect l="5" r="5"/>
          <a:stretch>
            <a:fillRect/>
          </a:stretch>
        </p:blipFill>
        <p:spPr>
          <a:xfrm>
            <a:off x="0" y="1828815"/>
            <a:ext cx="5029238" cy="3810025"/>
          </a:xfrm>
          <a:custGeom>
            <a:avLst/>
            <a:gdLst/>
            <a:ahLst/>
            <a:cxnLst>
              <a:cxn ang="3">
                <a:pos x="hc" y="t"/>
              </a:cxn>
              <a:cxn ang="cd2">
                <a:pos x="l" y="vc"/>
              </a:cxn>
              <a:cxn ang="cd4">
                <a:pos x="hc" y="b"/>
              </a:cxn>
              <a:cxn ang="0">
                <a:pos x="r" y="vc"/>
              </a:cxn>
            </a:cxnLst>
            <a:rect l="l" t="t" r="r" b="b"/>
            <a:pathLst>
              <a:path w="7920" h="6000">
                <a:moveTo>
                  <a:pt x="0" y="0"/>
                </a:moveTo>
                <a:lnTo>
                  <a:pt x="7920" y="0"/>
                </a:lnTo>
                <a:lnTo>
                  <a:pt x="7920" y="6000"/>
                </a:lnTo>
                <a:lnTo>
                  <a:pt x="0" y="6000"/>
                </a:lnTo>
                <a:lnTo>
                  <a:pt x="0" y="0"/>
                </a:lnTo>
                <a:close/>
              </a:path>
            </a:pathLst>
          </a:custGeom>
        </p:spPr>
      </p:pic>
      <p:sp>
        <p:nvSpPr>
          <p:cNvPr id="11" name="Title 6"/>
          <p:cNvSpPr txBox="1"/>
          <p:nvPr>
            <p:custDataLst>
              <p:tags r:id="rId14"/>
            </p:custDataLst>
          </p:nvPr>
        </p:nvSpPr>
        <p:spPr>
          <a:xfrm>
            <a:off x="6553200" y="2712726"/>
            <a:ext cx="4267200" cy="2194547"/>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中欧都处于发展的关键时期，都面临着前所未有的机遇和挑战，双方要共同努力在亚欧大陆架起一座友谊和合作之桥，共同努力建造和平、增长、改革、文明四座桥梁，把中欧两大力量、两大市场、两大改革进程、两大文明连接起来，建设更具全球影响力的中欧全面战略伙伴关系。</a:t>
            </a:r>
            <a:endPar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15"/>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4" name="矩形 13"/>
          <p:cNvSpPr/>
          <p:nvPr userDrawn="1">
            <p:custDataLst>
              <p:tags r:id="rId1"/>
            </p:custDataLst>
          </p:nvPr>
        </p:nvSpPr>
        <p:spPr>
          <a:xfrm>
            <a:off x="0" y="0"/>
            <a:ext cx="12192000" cy="925830"/>
          </a:xfrm>
          <a:prstGeom prst="rect">
            <a:avLst/>
          </a:prstGeom>
          <a:solidFill>
            <a:schemeClr val="dk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latin typeface="微软雅黑" panose="020B0503020204020204" charset="-122"/>
              <a:ea typeface="微软雅黑" panose="020B0503020204020204" charset="-122"/>
            </a:endParaRPr>
          </a:p>
        </p:txBody>
      </p:sp>
      <p:grpSp>
        <p:nvGrpSpPr>
          <p:cNvPr id="22" name="组合 21"/>
          <p:cNvGrpSpPr/>
          <p:nvPr userDrawn="1">
            <p:custDataLst>
              <p:tags r:id="rId2"/>
            </p:custDataLst>
          </p:nvPr>
        </p:nvGrpSpPr>
        <p:grpSpPr>
          <a:xfrm>
            <a:off x="187066" y="6437478"/>
            <a:ext cx="11839833" cy="275264"/>
            <a:chOff x="187066" y="6437478"/>
            <a:chExt cx="11839833" cy="275264"/>
          </a:xfrm>
        </p:grpSpPr>
        <p:sp>
          <p:nvSpPr>
            <p:cNvPr id="16" name="矩形 15"/>
            <p:cNvSpPr/>
            <p:nvPr userDrawn="1">
              <p:custDataLst>
                <p:tags r:id="rId3"/>
              </p:custDataLst>
            </p:nvPr>
          </p:nvSpPr>
          <p:spPr>
            <a:xfrm rot="18900000">
              <a:off x="11870392"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7" name="矩形 16"/>
            <p:cNvSpPr/>
            <p:nvPr userDrawn="1">
              <p:custDataLst>
                <p:tags r:id="rId4"/>
              </p:custDataLst>
            </p:nvPr>
          </p:nvSpPr>
          <p:spPr>
            <a:xfrm rot="2700000">
              <a:off x="11637010" y="6556235"/>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8" name="矩形 17"/>
            <p:cNvSpPr/>
            <p:nvPr userDrawn="1">
              <p:custDataLst>
                <p:tags r:id="rId5"/>
              </p:custDataLst>
            </p:nvPr>
          </p:nvSpPr>
          <p:spPr>
            <a:xfrm rot="2700000">
              <a:off x="11758520" y="6556235"/>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9" name="矩形 18"/>
            <p:cNvSpPr/>
            <p:nvPr userDrawn="1">
              <p:custDataLst>
                <p:tags r:id="rId6"/>
              </p:custDataLst>
            </p:nvPr>
          </p:nvSpPr>
          <p:spPr>
            <a:xfrm rot="13500000">
              <a:off x="271924" y="6437478"/>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20" name="矩形 19"/>
            <p:cNvSpPr/>
            <p:nvPr userDrawn="1">
              <p:custDataLst>
                <p:tags r:id="rId7"/>
              </p:custDataLst>
            </p:nvPr>
          </p:nvSpPr>
          <p:spPr>
            <a:xfrm rot="13500000">
              <a:off x="187066" y="6437478"/>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sp>
        <p:nvSpPr>
          <p:cNvPr id="3" name="文本框 2"/>
          <p:cNvSpPr txBox="1"/>
          <p:nvPr>
            <p:custDataLst>
              <p:tags r:id="rId8"/>
            </p:custDataLst>
          </p:nvPr>
        </p:nvSpPr>
        <p:spPr>
          <a:xfrm>
            <a:off x="457155" y="152401"/>
            <a:ext cx="11277689" cy="60960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400" b="1" spc="180">
                <a:solidFill>
                  <a:schemeClr val="accent1"/>
                </a:solidFill>
                <a:latin typeface="微软雅黑" panose="020B0503020204020204" charset="-122"/>
                <a:ea typeface="微软雅黑" panose="020B0503020204020204" charset="-122"/>
                <a:cs typeface="微软雅黑" panose="020B0503020204020204" charset="-122"/>
              </a:rPr>
              <a:t>4、中国与周边关系</a:t>
            </a:r>
            <a:endParaRPr lang="zh-CN" altLang="en-US" sz="3400" b="1" spc="180">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custDataLst>
              <p:tags r:id="rId9"/>
            </p:custDataLst>
          </p:nvPr>
        </p:nvPicPr>
        <p:blipFill rotWithShape="1">
          <a:blip r:embed="rId10"/>
          <a:srcRect t="1245" b="1245"/>
          <a:stretch>
            <a:fillRect/>
          </a:stretch>
        </p:blipFill>
        <p:spPr>
          <a:xfrm>
            <a:off x="603526" y="2438420"/>
            <a:ext cx="4552988" cy="2895613"/>
          </a:xfrm>
          <a:prstGeom prst="roundRect">
            <a:avLst>
              <a:gd name="adj" fmla="val 8890"/>
            </a:avLst>
          </a:prstGeom>
          <a:effectLst>
            <a:outerShdw blurRad="279400" dist="88900" dir="2700000" algn="tl" rotWithShape="0">
              <a:srgbClr val="000000">
                <a:alpha val="10000"/>
              </a:srgbClr>
            </a:outerShdw>
          </a:effectLst>
        </p:spPr>
      </p:pic>
      <p:sp>
        <p:nvSpPr>
          <p:cNvPr id="11" name="Title 6"/>
          <p:cNvSpPr txBox="1"/>
          <p:nvPr>
            <p:custDataLst>
              <p:tags r:id="rId11"/>
            </p:custDataLst>
          </p:nvPr>
        </p:nvSpPr>
        <p:spPr>
          <a:xfrm>
            <a:off x="5778187" y="2438420"/>
            <a:ext cx="5810288" cy="28956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8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周边是中国安身立命之所，发展繁荣之基。无论从地理方位、自然环境还是相互关系看，周边对我国都具有极为重要的战略意义。中国周边外交的基本方针，就是坚持</a:t>
            </a:r>
            <a:r>
              <a:rPr lang="zh-CN" altLang="en-US" sz="1800" spc="20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与邻为善、以邻为伴，坚持睦邻、安邻、富邻</a:t>
            </a:r>
            <a:r>
              <a:rPr lang="zh-CN" altLang="en-US" sz="18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，突出体现</a:t>
            </a:r>
            <a:r>
              <a:rPr lang="zh-CN" altLang="en-US" sz="1800" spc="20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亲诚惠容</a:t>
            </a:r>
            <a:r>
              <a:rPr lang="zh-CN" altLang="en-US" sz="18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的理念。发展同周边国家睦邻友好关系是中国周边外交的一贯方针，中国要切实抓好周边外交工作，打造周边命运共同体。</a:t>
            </a:r>
            <a:endParaRPr lang="zh-CN" altLang="en-US" sz="1800" spc="20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1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163882" y="145257"/>
            <a:ext cx="11835631" cy="279815"/>
            <a:chOff x="163882" y="145257"/>
            <a:chExt cx="11835631" cy="279815"/>
          </a:xfrm>
        </p:grpSpPr>
        <p:sp>
          <p:nvSpPr>
            <p:cNvPr id="13" name="矩形 12"/>
            <p:cNvSpPr/>
            <p:nvPr userDrawn="1">
              <p:custDataLst>
                <p:tags r:id="rId2"/>
              </p:custDataLst>
            </p:nvPr>
          </p:nvSpPr>
          <p:spPr>
            <a:xfrm rot="18900000">
              <a:off x="397264"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5" name="矩形 14"/>
            <p:cNvSpPr/>
            <p:nvPr userDrawn="1">
              <p:custDataLst>
                <p:tags r:id="rId3"/>
              </p:custDataLst>
            </p:nvPr>
          </p:nvSpPr>
          <p:spPr>
            <a:xfrm rot="2700000">
              <a:off x="163882" y="145257"/>
              <a:ext cx="156507" cy="15650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6" name="矩形 15"/>
            <p:cNvSpPr/>
            <p:nvPr userDrawn="1">
              <p:custDataLst>
                <p:tags r:id="rId4"/>
              </p:custDataLst>
            </p:nvPr>
          </p:nvSpPr>
          <p:spPr>
            <a:xfrm rot="2700000">
              <a:off x="285392" y="145257"/>
              <a:ext cx="156507" cy="1565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7" name="矩形 16"/>
            <p:cNvSpPr/>
            <p:nvPr userDrawn="1">
              <p:custDataLst>
                <p:tags r:id="rId5"/>
              </p:custDataLst>
            </p:nvPr>
          </p:nvSpPr>
          <p:spPr>
            <a:xfrm rot="2700000">
              <a:off x="11659767" y="170184"/>
              <a:ext cx="254888" cy="2548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8" name="矩形 17"/>
            <p:cNvSpPr/>
            <p:nvPr userDrawn="1">
              <p:custDataLst>
                <p:tags r:id="rId6"/>
              </p:custDataLst>
            </p:nvPr>
          </p:nvSpPr>
          <p:spPr>
            <a:xfrm rot="2700000">
              <a:off x="11744625" y="170184"/>
              <a:ext cx="254888" cy="254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grpSp>
      <p:pic>
        <p:nvPicPr>
          <p:cNvPr id="10" name="图片 9"/>
          <p:cNvPicPr>
            <a:picLocks noChangeAspect="1"/>
          </p:cNvPicPr>
          <p:nvPr>
            <p:custDataLst>
              <p:tags r:id="rId7"/>
            </p:custDataLst>
          </p:nvPr>
        </p:nvPicPr>
        <p:blipFill rotWithShape="1">
          <a:blip r:embed="rId8"/>
          <a:srcRect t="9375" b="9375"/>
          <a:stretch>
            <a:fillRect/>
          </a:stretch>
        </p:blipFill>
        <p:spPr>
          <a:xfrm>
            <a:off x="914407" y="1981222"/>
            <a:ext cx="2438413" cy="1981213"/>
          </a:xfrm>
          <a:custGeom>
            <a:avLst/>
            <a:gdLst/>
            <a:ahLst/>
            <a:cxnLst>
              <a:cxn ang="3">
                <a:pos x="hc" y="t"/>
              </a:cxn>
              <a:cxn ang="cd2">
                <a:pos x="l" y="vc"/>
              </a:cxn>
              <a:cxn ang="cd4">
                <a:pos x="hc" y="b"/>
              </a:cxn>
              <a:cxn ang="0">
                <a:pos x="r" y="vc"/>
              </a:cxn>
            </a:cxnLst>
            <a:rect l="l" t="t" r="r" b="b"/>
            <a:pathLst>
              <a:path w="3840" h="3120">
                <a:moveTo>
                  <a:pt x="0" y="0"/>
                </a:moveTo>
                <a:lnTo>
                  <a:pt x="3840" y="0"/>
                </a:lnTo>
                <a:lnTo>
                  <a:pt x="3840" y="3120"/>
                </a:lnTo>
                <a:lnTo>
                  <a:pt x="0" y="3120"/>
                </a:lnTo>
                <a:lnTo>
                  <a:pt x="0" y="0"/>
                </a:lnTo>
                <a:close/>
              </a:path>
            </a:pathLst>
          </a:custGeom>
        </p:spPr>
      </p:pic>
      <p:sp>
        <p:nvSpPr>
          <p:cNvPr id="11" name="Title 6"/>
          <p:cNvSpPr txBox="1"/>
          <p:nvPr>
            <p:custDataLst>
              <p:tags r:id="rId9"/>
            </p:custDataLst>
          </p:nvPr>
        </p:nvSpPr>
        <p:spPr>
          <a:xfrm>
            <a:off x="3963067" y="1219188"/>
            <a:ext cx="7619416" cy="1620647"/>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3200" b="1" i="0" spc="160" noProof="0" dirty="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rPr>
              <a:t>东南亚国家联盟 Association of Southeast Asian Nations(ASEAN)</a:t>
            </a:r>
            <a:endParaRPr kumimoji="0" lang="zh-CN" altLang="en-US" sz="3200" b="1" i="0" spc="160" noProof="0" dirty="0">
              <a:ln w="3175">
                <a:noFill/>
                <a:prstDash val="dash"/>
              </a:ln>
              <a:solidFill>
                <a:schemeClr val="dk1"/>
              </a:solidFill>
              <a:effectLst/>
              <a:latin typeface="微软雅黑" panose="020B0503020204020204" charset="-122"/>
              <a:ea typeface="微软雅黑" panose="020B0503020204020204" charset="-122"/>
              <a:cs typeface="微软雅黑" panose="020B0503020204020204" charset="-122"/>
            </a:endParaRPr>
          </a:p>
        </p:txBody>
      </p:sp>
      <p:sp>
        <p:nvSpPr>
          <p:cNvPr id="14" name="Title 6"/>
          <p:cNvSpPr txBox="1"/>
          <p:nvPr>
            <p:custDataLst>
              <p:tags r:id="rId10"/>
            </p:custDataLst>
          </p:nvPr>
        </p:nvSpPr>
        <p:spPr>
          <a:xfrm>
            <a:off x="3962432" y="2910320"/>
            <a:ext cx="7619397" cy="2728493"/>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简称东盟（ASEAN）。1967年8月8日成立于泰国首都曼谷，现有10个成员国：印度尼西亚、马来西亚、菲律宾、泰国、新加坡、文莱、越南、老挝、缅甸、柬埔寨。总面积约449万平方公里，人口6.54亿（截至2018年）。秘书处设在印度尼西亚首都雅加达。</a:t>
            </a:r>
            <a:endParaRPr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55600" lvl="0" indent="-355600" algn="l" fontAlgn="ctr">
              <a:lnSpc>
                <a:spcPct val="120000"/>
              </a:lnSpc>
              <a:spcBef>
                <a:spcPts val="0"/>
              </a:spcBef>
              <a:spcAft>
                <a:spcPts val="800"/>
              </a:spcAft>
              <a:buSzPct val="100000"/>
              <a:buFont typeface="Wingdings" panose="05000000000000000000" charset="0"/>
              <a:buChar char="l"/>
            </a:pPr>
            <a:r>
              <a:rPr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2021年11月22日，国家主席习近平正式宣布建立中国东盟全面战略伙伴关系。</a:t>
            </a:r>
            <a:endParaRPr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custDataLst>
              <p:tags r:id="rId11"/>
            </p:custDataLst>
          </p:nvPr>
        </p:nvSpPr>
        <p:spPr>
          <a:xfrm>
            <a:off x="1371611" y="6"/>
            <a:ext cx="1524012" cy="1524012"/>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7" name="矩形 6"/>
          <p:cNvSpPr/>
          <p:nvPr>
            <p:custDataLst>
              <p:tags r:id="rId12"/>
            </p:custDataLst>
          </p:nvPr>
        </p:nvSpPr>
        <p:spPr>
          <a:xfrm>
            <a:off x="1371611" y="1676419"/>
            <a:ext cx="1524012" cy="76201"/>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8" name="矩形 7"/>
          <p:cNvSpPr/>
          <p:nvPr>
            <p:custDataLst>
              <p:tags r:id="rId13"/>
            </p:custDataLst>
          </p:nvPr>
        </p:nvSpPr>
        <p:spPr>
          <a:xfrm>
            <a:off x="1371611" y="4267185"/>
            <a:ext cx="1524012" cy="2590815"/>
          </a:xfrm>
          <a:prstGeom prst="rect">
            <a:avLst/>
          </a:prstGeom>
          <a:solidFill>
            <a:schemeClr val="dk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Tree>
    <p:custDataLst>
      <p:tags r:id="rId14"/>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custDataLst>
              <p:tags r:id="rId1"/>
            </p:custDataLst>
          </p:nvPr>
        </p:nvPicPr>
        <p:blipFill>
          <a:blip r:embed="rId2"/>
          <a:stretch>
            <a:fillRect/>
          </a:stretch>
        </p:blipFill>
        <p:spPr>
          <a:xfrm>
            <a:off x="0" y="6177281"/>
            <a:ext cx="12192000" cy="1315202"/>
          </a:xfrm>
          <a:prstGeom prst="rect">
            <a:avLst/>
          </a:prstGeom>
        </p:spPr>
      </p:pic>
      <p:sp>
        <p:nvSpPr>
          <p:cNvPr id="10" name="矩形 4"/>
          <p:cNvSpPr/>
          <p:nvPr>
            <p:custDataLst>
              <p:tags r:id="rId3"/>
            </p:custDataLst>
          </p:nvPr>
        </p:nvSpPr>
        <p:spPr>
          <a:xfrm>
            <a:off x="1828815" y="609605"/>
            <a:ext cx="9906079" cy="5638845"/>
          </a:xfrm>
          <a:prstGeom prst="rect">
            <a:avLst/>
          </a:prstGeom>
          <a:solidFill>
            <a:srgbClr val="FFFFFF"/>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11" name="Object 901"/>
          <p:cNvSpPr txBox="1"/>
          <p:nvPr>
            <p:custDataLst>
              <p:tags r:id="rId4"/>
            </p:custDataLst>
          </p:nvPr>
        </p:nvSpPr>
        <p:spPr>
          <a:xfrm>
            <a:off x="5162583" y="1219326"/>
            <a:ext cx="6115101" cy="789305"/>
          </a:xfrm>
          <a:prstGeom prst="rect">
            <a:avLst/>
          </a:prstGeom>
        </p:spPr>
        <p:txBody>
          <a:bodyPr vert="horz" lIns="63500" tIns="25400" rIns="63500" bIns="25400" rtlCol="0" anchor="b" anchorCtr="0">
            <a:normAutofit/>
          </a:bodyPr>
          <a:p>
            <a:pPr marL="0" indent="0" algn="l" fontAlgn="auto">
              <a:lnSpc>
                <a:spcPct val="100000"/>
              </a:lnSpc>
              <a:spcBef>
                <a:spcPts val="0"/>
              </a:spcBef>
              <a:spcAft>
                <a:spcPts val="0"/>
              </a:spcAft>
              <a:buSzPct val="100000"/>
            </a:pPr>
            <a:r>
              <a:rPr lang="zh-CN" altLang="en-US" sz="4000" b="1" i="0" spc="24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上海合作组织 </a:t>
            </a:r>
            <a:endParaRPr lang="zh-CN" altLang="en-US" sz="4000" b="1" i="0" spc="24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12" name="Object 902"/>
          <p:cNvSpPr txBox="1"/>
          <p:nvPr>
            <p:custDataLst>
              <p:tags r:id="rId5"/>
            </p:custDataLst>
          </p:nvPr>
        </p:nvSpPr>
        <p:spPr>
          <a:xfrm>
            <a:off x="5162583" y="2034031"/>
            <a:ext cx="6115101" cy="701243"/>
          </a:xfrm>
          <a:prstGeom prst="rect">
            <a:avLst/>
          </a:prstGeom>
        </p:spPr>
        <p:txBody>
          <a:bodyPr vert="horz" lIns="63500" tIns="25400" rIns="63500" bIns="25400" rtlCol="0" anchor="t" anchorCtr="0">
            <a:normAutofit/>
          </a:bodyPr>
          <a:p>
            <a:pPr marL="0" indent="0" algn="l" fontAlgn="auto">
              <a:lnSpc>
                <a:spcPct val="100000"/>
              </a:lnSpc>
              <a:spcBef>
                <a:spcPts val="0"/>
              </a:spcBef>
              <a:spcAft>
                <a:spcPts val="0"/>
              </a:spcAft>
              <a:buSzPct val="100000"/>
            </a:pPr>
            <a:r>
              <a:rPr lang="zh-CN" altLang="en-US" sz="1600" spc="80" dirty="0">
                <a:solidFill>
                  <a:schemeClr val="dk1"/>
                </a:solidFill>
                <a:latin typeface="微软雅黑" panose="020B0503020204020204" charset="-122"/>
                <a:ea typeface="微软雅黑" panose="020B0503020204020204" charset="-122"/>
              </a:rPr>
              <a:t>Shanghai Cooperation Organization (SCO)</a:t>
            </a:r>
            <a:endParaRPr lang="zh-CN" altLang="en-US" sz="1600" spc="80" dirty="0">
              <a:solidFill>
                <a:schemeClr val="dk1"/>
              </a:solidFill>
              <a:latin typeface="微软雅黑" panose="020B0503020204020204" charset="-122"/>
              <a:ea typeface="微软雅黑" panose="020B0503020204020204" charset="-122"/>
            </a:endParaRPr>
          </a:p>
        </p:txBody>
      </p:sp>
      <p:sp>
        <p:nvSpPr>
          <p:cNvPr id="13" name="Title 6"/>
          <p:cNvSpPr txBox="1"/>
          <p:nvPr>
            <p:custDataLst>
              <p:tags r:id="rId6"/>
            </p:custDataLst>
          </p:nvPr>
        </p:nvSpPr>
        <p:spPr>
          <a:xfrm>
            <a:off x="5162583" y="3038018"/>
            <a:ext cx="6115101" cy="2600656"/>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简称上合组织（SCO），成立于2001年6月15日；是哈萨克斯坦共和国、中华人民共和国、吉尔吉斯斯坦、俄罗斯联邦、塔吉克斯坦共和国、乌兹别克斯坦共和国在中国上海宣布成立的永久性政府间国际组织 。</a:t>
            </a:r>
            <a:endParaRPr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rPr>
              <a:t>2021年6月15日，上海合作组织迎来成立20周年华诞，截止当前，上合组织的经济总量接近20万亿美元，比成立之初增加了13倍多，对外贸易总额达到6.6万亿美元，比20年前增加了100倍。 </a:t>
            </a:r>
            <a:endPar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14" name="图片 13"/>
          <p:cNvPicPr>
            <a:picLocks noChangeAspect="1"/>
          </p:cNvPicPr>
          <p:nvPr>
            <p:custDataLst>
              <p:tags r:id="rId7"/>
            </p:custDataLst>
          </p:nvPr>
        </p:nvPicPr>
        <p:blipFill rotWithShape="1">
          <a:blip r:embed="rId8"/>
          <a:srcRect t="1163" b="1163"/>
          <a:stretch>
            <a:fillRect/>
          </a:stretch>
        </p:blipFill>
        <p:spPr>
          <a:xfrm>
            <a:off x="609605" y="1428738"/>
            <a:ext cx="4095763" cy="4000525"/>
          </a:xfrm>
          <a:custGeom>
            <a:avLst/>
            <a:gdLst/>
            <a:ahLst/>
            <a:cxnLst>
              <a:cxn ang="3">
                <a:pos x="hc" y="t"/>
              </a:cxn>
              <a:cxn ang="cd2">
                <a:pos x="l" y="vc"/>
              </a:cxn>
              <a:cxn ang="cd4">
                <a:pos x="hc" y="b"/>
              </a:cxn>
              <a:cxn ang="0">
                <a:pos x="r" y="vc"/>
              </a:cxn>
            </a:cxnLst>
            <a:rect l="l" t="t" r="r" b="b"/>
            <a:pathLst>
              <a:path w="5130" h="5670">
                <a:moveTo>
                  <a:pt x="0" y="0"/>
                </a:moveTo>
                <a:lnTo>
                  <a:pt x="5130" y="0"/>
                </a:lnTo>
                <a:lnTo>
                  <a:pt x="5130" y="5670"/>
                </a:lnTo>
                <a:lnTo>
                  <a:pt x="0" y="5670"/>
                </a:lnTo>
                <a:lnTo>
                  <a:pt x="0" y="0"/>
                </a:lnTo>
                <a:close/>
              </a:path>
            </a:pathLst>
          </a:custGeom>
        </p:spPr>
      </p:pic>
    </p:spTree>
    <p:custDataLst>
      <p:tags r:id="rId9"/>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9" name="矩形 8"/>
          <p:cNvSpPr/>
          <p:nvPr userDrawn="1">
            <p:custDataLst>
              <p:tags r:id="rId1"/>
            </p:custDataLst>
          </p:nvPr>
        </p:nvSpPr>
        <p:spPr>
          <a:xfrm>
            <a:off x="286385" y="273050"/>
            <a:ext cx="11616055" cy="6311900"/>
          </a:xfrm>
          <a:prstGeom prst="rect">
            <a:avLst/>
          </a:pr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baseline="0" dirty="0">
              <a:solidFill>
                <a:schemeClr val="lt1"/>
              </a:solidFill>
              <a:latin typeface="微软雅黑" panose="020B0503020204020204" charset="-122"/>
              <a:ea typeface="微软雅黑" panose="020B0503020204020204" charset="-122"/>
              <a:sym typeface="+mn-ea"/>
            </a:endParaRPr>
          </a:p>
        </p:txBody>
      </p:sp>
      <p:pic>
        <p:nvPicPr>
          <p:cNvPr id="10" name="图片 9" descr="C:\Users\kingsoft\Desktop\图片7副本.png图片7副本"/>
          <p:cNvPicPr>
            <a:picLocks noChangeAspect="1"/>
          </p:cNvPicPr>
          <p:nvPr userDrawn="1">
            <p:custDataLst>
              <p:tags r:id="rId2"/>
            </p:custDataLst>
          </p:nvPr>
        </p:nvPicPr>
        <p:blipFill rotWithShape="1">
          <a:blip r:embed="rId3"/>
          <a:srcRect/>
          <a:stretch>
            <a:fillRect/>
          </a:stretch>
        </p:blipFill>
        <p:spPr>
          <a:xfrm flipH="1">
            <a:off x="7072603" y="4933186"/>
            <a:ext cx="4829835" cy="1651763"/>
          </a:xfrm>
          <a:prstGeom prst="rect">
            <a:avLst/>
          </a:prstGeom>
        </p:spPr>
      </p:pic>
      <p:sp>
        <p:nvSpPr>
          <p:cNvPr id="5" name="文本框 4"/>
          <p:cNvSpPr txBox="1"/>
          <p:nvPr>
            <p:custDataLst>
              <p:tags r:id="rId4"/>
            </p:custDataLst>
          </p:nvPr>
        </p:nvSpPr>
        <p:spPr>
          <a:xfrm>
            <a:off x="609561" y="595635"/>
            <a:ext cx="10972876" cy="609600"/>
          </a:xfrm>
          <a:prstGeom prst="rect">
            <a:avLst/>
          </a:prstGeom>
          <a:noFill/>
        </p:spPr>
        <p:txBody>
          <a:bodyPr wrap="square" lIns="63500" tIns="25400" rIns="63500" bIns="25400" rtlCol="0" anchor="t" anchorCtr="0">
            <a:normAutofit/>
          </a:bodyPr>
          <a:p>
            <a:pPr marL="0" indent="0" algn="l">
              <a:lnSpc>
                <a:spcPct val="100000"/>
              </a:lnSpc>
              <a:spcBef>
                <a:spcPts val="0"/>
              </a:spcBef>
              <a:spcAft>
                <a:spcPts val="0"/>
              </a:spcAft>
              <a:buSzPct val="100000"/>
              <a:buNone/>
            </a:pPr>
            <a:r>
              <a:rPr lang="zh-CN" altLang="en-US" sz="3400" b="1" spc="180">
                <a:solidFill>
                  <a:schemeClr val="accent1">
                    <a:lumMod val="75000"/>
                  </a:schemeClr>
                </a:solidFill>
                <a:latin typeface="微软雅黑" panose="020B0503020204020204" charset="-122"/>
                <a:ea typeface="微软雅黑" panose="020B0503020204020204" charset="-122"/>
              </a:rPr>
              <a:t>中老昆万铁路</a:t>
            </a:r>
            <a:endParaRPr lang="zh-CN" altLang="en-US" sz="3400" b="1" spc="180">
              <a:solidFill>
                <a:schemeClr val="accent1">
                  <a:lumMod val="75000"/>
                </a:schemeClr>
              </a:solidFill>
              <a:latin typeface="微软雅黑" panose="020B0503020204020204" charset="-122"/>
              <a:ea typeface="微软雅黑" panose="020B0503020204020204" charset="-122"/>
            </a:endParaRPr>
          </a:p>
        </p:txBody>
      </p:sp>
      <p:sp>
        <p:nvSpPr>
          <p:cNvPr id="11" name="Title 6"/>
          <p:cNvSpPr txBox="1"/>
          <p:nvPr>
            <p:custDataLst>
              <p:tags r:id="rId5"/>
            </p:custDataLst>
          </p:nvPr>
        </p:nvSpPr>
        <p:spPr>
          <a:xfrm>
            <a:off x="609561" y="1385581"/>
            <a:ext cx="10972876" cy="137160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中老昆万铁路（China/Kunming-Laos/Vientiane Railway），即“中老国际铁路通道”，简称“中老铁路（China-Laos Railway）”，是一条连接中国云南省昆明市与老挝万象市的电气化铁路，由中国按国铁Ⅰ级标准建设  ，是第一个以中方为主投资建设、共同运营并与中国铁路网直接连通的跨国铁路。</a:t>
            </a:r>
            <a:endParaRPr lang="zh-CN" altLang="en-US" sz="1600" spc="18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6" name="Title 6"/>
          <p:cNvSpPr txBox="1"/>
          <p:nvPr>
            <p:custDataLst>
              <p:tags r:id="rId6"/>
            </p:custDataLst>
          </p:nvPr>
        </p:nvSpPr>
        <p:spPr>
          <a:xfrm>
            <a:off x="609556" y="3048000"/>
            <a:ext cx="4762525" cy="320040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1600" spc="12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2021年12月3日16时44分许，中共中央总书记、国家主席习近平在北京同老挝党中央总书记、国家主席通伦通过视频连线共同出席中老铁路通车仪式。中老两国元首下达发车指令，中老铁路通车。</a:t>
            </a:r>
            <a:endParaRPr lang="zh-CN" altLang="en-US" sz="1600" spc="12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custDataLst>
              <p:tags r:id="rId7"/>
            </p:custDataLst>
          </p:nvPr>
        </p:nvPicPr>
        <p:blipFill rotWithShape="1">
          <a:blip r:embed="rId8"/>
          <a:srcRect t="3296" b="3296"/>
          <a:stretch>
            <a:fillRect/>
          </a:stretch>
        </p:blipFill>
        <p:spPr>
          <a:xfrm>
            <a:off x="5829292" y="3048024"/>
            <a:ext cx="5753151" cy="3200425"/>
          </a:xfrm>
          <a:custGeom>
            <a:avLst/>
            <a:gdLst/>
            <a:ahLst/>
            <a:cxnLst>
              <a:cxn ang="3">
                <a:pos x="hc" y="t"/>
              </a:cxn>
              <a:cxn ang="cd2">
                <a:pos x="l" y="vc"/>
              </a:cxn>
              <a:cxn ang="cd4">
                <a:pos x="hc" y="b"/>
              </a:cxn>
              <a:cxn ang="0">
                <a:pos x="r" y="vc"/>
              </a:cxn>
            </a:cxnLst>
            <a:rect l="l" t="t" r="r" b="b"/>
            <a:pathLst>
              <a:path w="11040" h="5040">
                <a:moveTo>
                  <a:pt x="0" y="0"/>
                </a:moveTo>
                <a:lnTo>
                  <a:pt x="11040" y="0"/>
                </a:lnTo>
                <a:lnTo>
                  <a:pt x="11040" y="5040"/>
                </a:lnTo>
                <a:lnTo>
                  <a:pt x="0" y="5040"/>
                </a:lnTo>
                <a:lnTo>
                  <a:pt x="0" y="0"/>
                </a:lnTo>
                <a:close/>
              </a:path>
            </a:pathLst>
          </a:custGeom>
        </p:spPr>
      </p:pic>
    </p:spTree>
    <p:custDataLst>
      <p:tags r:id="rId9"/>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sp>
        <p:nvSpPr>
          <p:cNvPr id="7" name="矩形 6"/>
          <p:cNvSpPr/>
          <p:nvPr userDrawn="1">
            <p:custDataLst>
              <p:tags r:id="rId1"/>
            </p:custDataLst>
          </p:nvPr>
        </p:nvSpPr>
        <p:spPr>
          <a:xfrm>
            <a:off x="286385" y="273050"/>
            <a:ext cx="11616055" cy="6311900"/>
          </a:xfrm>
          <a:prstGeom prst="rect">
            <a:avLst/>
          </a:pr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baseline="0" dirty="0">
              <a:solidFill>
                <a:schemeClr val="lt1"/>
              </a:solidFill>
              <a:latin typeface="微软雅黑" panose="020B0503020204020204" charset="-122"/>
              <a:ea typeface="微软雅黑" panose="020B0503020204020204" charset="-122"/>
              <a:sym typeface="+mn-ea"/>
            </a:endParaRPr>
          </a:p>
        </p:txBody>
      </p:sp>
      <p:pic>
        <p:nvPicPr>
          <p:cNvPr id="10" name="图片 9" descr="C:\Users\kingsoft\Desktop\图片7副本.png图片7副本"/>
          <p:cNvPicPr>
            <a:picLocks noChangeAspect="1"/>
          </p:cNvPicPr>
          <p:nvPr userDrawn="1">
            <p:custDataLst>
              <p:tags r:id="rId2"/>
            </p:custDataLst>
          </p:nvPr>
        </p:nvPicPr>
        <p:blipFill rotWithShape="1">
          <a:blip r:embed="rId3"/>
          <a:srcRect/>
          <a:stretch>
            <a:fillRect/>
          </a:stretch>
        </p:blipFill>
        <p:spPr>
          <a:xfrm flipH="1">
            <a:off x="7072603" y="4933186"/>
            <a:ext cx="4829835" cy="1651763"/>
          </a:xfrm>
          <a:prstGeom prst="rect">
            <a:avLst/>
          </a:prstGeom>
        </p:spPr>
      </p:pic>
      <p:sp>
        <p:nvSpPr>
          <p:cNvPr id="2" name="文本框 1"/>
          <p:cNvSpPr txBox="1"/>
          <p:nvPr>
            <p:custDataLst>
              <p:tags r:id="rId4"/>
            </p:custDataLst>
          </p:nvPr>
        </p:nvSpPr>
        <p:spPr>
          <a:xfrm>
            <a:off x="914362" y="1219327"/>
            <a:ext cx="10363276" cy="920369"/>
          </a:xfrm>
          <a:prstGeom prst="rect">
            <a:avLst/>
          </a:prstGeom>
          <a:noFill/>
        </p:spPr>
        <p:txBody>
          <a:bodyPr wrap="square" lIns="63500" tIns="25400" rIns="63500" bIns="25400" rtlCol="0" anchor="ctr" anchorCtr="0">
            <a:normAutofit/>
          </a:bodyPr>
          <a:p>
            <a:pPr marL="0" indent="0" algn="ctr">
              <a:lnSpc>
                <a:spcPct val="100000"/>
              </a:lnSpc>
              <a:spcBef>
                <a:spcPts val="0"/>
              </a:spcBef>
              <a:spcAft>
                <a:spcPts val="0"/>
              </a:spcAft>
              <a:buSzPct val="100000"/>
              <a:buNone/>
            </a:pPr>
            <a:r>
              <a:rPr lang="zh-CN" altLang="en-US" sz="5200" b="1" spc="360">
                <a:solidFill>
                  <a:schemeClr val="accent1">
                    <a:lumMod val="75000"/>
                  </a:schemeClr>
                </a:solidFill>
                <a:latin typeface="微软雅黑" panose="020B0503020204020204" charset="-122"/>
                <a:ea typeface="微软雅黑" panose="020B0503020204020204" charset="-122"/>
                <a:cs typeface="微软雅黑" panose="020B0503020204020204" charset="-122"/>
              </a:rPr>
              <a:t>5、中国与发展中国家关系</a:t>
            </a:r>
            <a:endParaRPr lang="zh-CN" altLang="en-US" sz="5200" b="1" spc="36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custDataLst>
              <p:tags r:id="rId5"/>
            </p:custDataLst>
          </p:nvPr>
        </p:nvPicPr>
        <p:blipFill rotWithShape="1">
          <a:blip r:embed="rId6"/>
          <a:srcRect l="1458" r="1458"/>
          <a:stretch>
            <a:fillRect/>
          </a:stretch>
        </p:blipFill>
        <p:spPr>
          <a:xfrm>
            <a:off x="914359" y="2590821"/>
            <a:ext cx="3619538" cy="2743213"/>
          </a:xfrm>
          <a:custGeom>
            <a:avLst/>
            <a:gdLst/>
            <a:ahLst/>
            <a:cxnLst>
              <a:cxn ang="3">
                <a:pos x="hc" y="t"/>
              </a:cxn>
              <a:cxn ang="cd2">
                <a:pos x="l" y="vc"/>
              </a:cxn>
              <a:cxn ang="cd4">
                <a:pos x="hc" y="b"/>
              </a:cxn>
              <a:cxn ang="0">
                <a:pos x="r" y="vc"/>
              </a:cxn>
            </a:cxnLst>
            <a:rect l="l" t="t" r="r" b="b"/>
            <a:pathLst>
              <a:path w="7680" h="4320">
                <a:moveTo>
                  <a:pt x="0" y="0"/>
                </a:moveTo>
                <a:lnTo>
                  <a:pt x="7680" y="0"/>
                </a:lnTo>
                <a:lnTo>
                  <a:pt x="7680" y="4320"/>
                </a:lnTo>
                <a:lnTo>
                  <a:pt x="0" y="4320"/>
                </a:lnTo>
                <a:lnTo>
                  <a:pt x="0" y="0"/>
                </a:lnTo>
                <a:close/>
              </a:path>
            </a:pathLst>
          </a:custGeom>
        </p:spPr>
      </p:pic>
      <p:sp>
        <p:nvSpPr>
          <p:cNvPr id="11" name="Title 6"/>
          <p:cNvSpPr txBox="1"/>
          <p:nvPr>
            <p:custDataLst>
              <p:tags r:id="rId7"/>
            </p:custDataLst>
          </p:nvPr>
        </p:nvSpPr>
        <p:spPr>
          <a:xfrm>
            <a:off x="5143503" y="2590821"/>
            <a:ext cx="6134138" cy="2743213"/>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400" spc="160">
                <a:ln w="3175">
                  <a:noFill/>
                  <a:prstDash val="dash"/>
                </a:ln>
                <a:solidFill>
                  <a:srgbClr val="0070C0"/>
                </a:solidFill>
                <a:latin typeface="微软雅黑" panose="020B0503020204020204" charset="-122"/>
                <a:ea typeface="微软雅黑" panose="020B0503020204020204" charset="-122"/>
                <a:cs typeface="微软雅黑" panose="020B0503020204020204" charset="-122"/>
              </a:rPr>
              <a:t>中国是世界上最大的发展中国家</a:t>
            </a:r>
            <a:r>
              <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。中国秉持</a:t>
            </a:r>
            <a:r>
              <a:rPr lang="zh-CN" altLang="en-US" sz="2400" spc="160">
                <a:ln w="3175">
                  <a:noFill/>
                  <a:prstDash val="dash"/>
                </a:ln>
                <a:solidFill>
                  <a:srgbClr val="FF0000"/>
                </a:solidFill>
                <a:latin typeface="微软雅黑" panose="020B0503020204020204" charset="-122"/>
                <a:ea typeface="微软雅黑" panose="020B0503020204020204" charset="-122"/>
                <a:cs typeface="微软雅黑" panose="020B0503020204020204" charset="-122"/>
              </a:rPr>
              <a:t>正确义利观和真实亲诚理念</a:t>
            </a:r>
            <a:r>
              <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，加强同发展中国家团结合作。中国将把自身发展和发展中国家共同发展紧密联系起来，把中国梦和发展中国家人民过上美好生活的梦想紧密联系起来，携手走出一条共同发展的康庄大道。</a:t>
            </a:r>
            <a:endPar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6" name="直接连接符 15"/>
          <p:cNvCxnSpPr/>
          <p:nvPr>
            <p:custDataLst>
              <p:tags r:id="rId1"/>
            </p:custDataLst>
          </p:nvPr>
        </p:nvCxnSpPr>
        <p:spPr>
          <a:xfrm>
            <a:off x="5402580" y="2887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3503930" y="2748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8000" b="1" spc="200">
                <a:solidFill>
                  <a:schemeClr val="accent1"/>
                </a:solidFill>
                <a:latin typeface="Arial" panose="020B0604020202020204" pitchFamily="34" charset="0"/>
                <a:ea typeface="微软雅黑" panose="020B0503020204020204" charset="-122"/>
                <a:cs typeface="Arial" panose="020B0604020202020204" pitchFamily="34" charset="0"/>
                <a:sym typeface="+mn-lt"/>
              </a:rPr>
              <a:t>01</a:t>
            </a:r>
            <a:endParaRPr lang="en-US" altLang="zh-CN" sz="8000" b="1" spc="200">
              <a:solidFill>
                <a:schemeClr val="accent1"/>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3" name="标题 1"/>
          <p:cNvSpPr>
            <a:spLocks noGrp="1"/>
          </p:cNvSpPr>
          <p:nvPr>
            <p:custDataLst>
              <p:tags r:id="rId3"/>
            </p:custDataLst>
          </p:nvPr>
        </p:nvSpPr>
        <p:spPr>
          <a:xfrm>
            <a:off x="5712460" y="2888298"/>
            <a:ext cx="5598140" cy="1081405"/>
          </a:xfrm>
          <a:prstGeom prst="rect">
            <a:avLst/>
          </a:prstGeom>
        </p:spPr>
        <p:txBody>
          <a:bodyPr vert="horz" wrap="square" lIns="91440" tIns="45720" rIns="91440" bIns="45720" rtlCol="0" anchor="ctr" anchorCtr="0">
            <a:normAutofit/>
          </a:bodyPr>
          <a:lstStyle>
            <a:lvl1pPr marL="0" marR="0" indent="0" algn="l"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u="none" strike="noStrike" kern="1200" cap="none" spc="5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marL="0" indent="0" algn="l">
              <a:lnSpc>
                <a:spcPct val="100000"/>
              </a:lnSpc>
              <a:spcBef>
                <a:spcPts val="0"/>
              </a:spcBef>
              <a:buSzPct val="100000"/>
              <a:buNone/>
            </a:pPr>
            <a:r>
              <a:rPr lang="zh-CN" altLang="en-US" sz="5600" spc="400" dirty="0">
                <a:sym typeface="+mn-ea"/>
              </a:rPr>
              <a:t>中国的国家制度</a:t>
            </a:r>
            <a:endParaRPr lang="zh-CN" altLang="en-US" sz="5600" spc="400" dirty="0">
              <a:sym typeface="+mn-ea"/>
            </a:endParaRPr>
          </a:p>
        </p:txBody>
      </p:sp>
    </p:spTree>
    <p:custDataLst>
      <p:tags r:id="rId4"/>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BF5FC"/>
        </a:solidFill>
        <a:effectLst/>
      </p:bgPr>
    </p:bg>
    <p:spTree>
      <p:nvGrpSpPr>
        <p:cNvPr id="1" name=""/>
        <p:cNvGrpSpPr/>
        <p:nvPr/>
      </p:nvGrpSpPr>
      <p:grpSpPr/>
      <p:sp>
        <p:nvSpPr>
          <p:cNvPr id="12" name="矩形 11"/>
          <p:cNvSpPr/>
          <p:nvPr userDrawn="1">
            <p:custDataLst>
              <p:tags r:id="rId1"/>
            </p:custDataLst>
          </p:nvPr>
        </p:nvSpPr>
        <p:spPr>
          <a:xfrm>
            <a:off x="0" y="914400"/>
            <a:ext cx="12192000" cy="5029200"/>
          </a:xfrm>
          <a:prstGeom prst="rect">
            <a:avLst/>
          </a:pr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latin typeface="微软雅黑" panose="020B0503020204020204" charset="-122"/>
              <a:ea typeface="微软雅黑" panose="020B0503020204020204" charset="-122"/>
              <a:sym typeface="+mn-ea"/>
            </a:endParaRPr>
          </a:p>
        </p:txBody>
      </p:sp>
      <p:pic>
        <p:nvPicPr>
          <p:cNvPr id="9" name="图片 8" descr="C:\Users\kingsoft\Desktop\图片7副本.png图片7副本"/>
          <p:cNvPicPr>
            <a:picLocks noChangeAspect="1"/>
          </p:cNvPicPr>
          <p:nvPr userDrawn="1">
            <p:custDataLst>
              <p:tags r:id="rId2"/>
            </p:custDataLst>
          </p:nvPr>
        </p:nvPicPr>
        <p:blipFill rotWithShape="1">
          <a:blip r:embed="rId3"/>
          <a:srcRect/>
          <a:stretch>
            <a:fillRect/>
          </a:stretch>
        </p:blipFill>
        <p:spPr>
          <a:xfrm flipH="1">
            <a:off x="8429082" y="4917233"/>
            <a:ext cx="3762917" cy="981917"/>
          </a:xfrm>
          <a:prstGeom prst="rect">
            <a:avLst/>
          </a:prstGeom>
        </p:spPr>
      </p:pic>
      <p:pic>
        <p:nvPicPr>
          <p:cNvPr id="3" name="图片 2" descr="C:\Users\kingsoft\Desktop\图片7副本.png图片7副本"/>
          <p:cNvPicPr>
            <a:picLocks noChangeAspect="1"/>
          </p:cNvPicPr>
          <p:nvPr userDrawn="1">
            <p:custDataLst>
              <p:tags r:id="rId4"/>
            </p:custDataLst>
          </p:nvPr>
        </p:nvPicPr>
        <p:blipFill rotWithShape="1">
          <a:blip r:embed="rId5"/>
          <a:srcRect/>
          <a:stretch>
            <a:fillRect/>
          </a:stretch>
        </p:blipFill>
        <p:spPr>
          <a:xfrm rot="10800000" flipH="1">
            <a:off x="0" y="398"/>
            <a:ext cx="4713605" cy="1229995"/>
          </a:xfrm>
          <a:prstGeom prst="rect">
            <a:avLst/>
          </a:prstGeom>
        </p:spPr>
      </p:pic>
      <p:sp>
        <p:nvSpPr>
          <p:cNvPr id="2" name="文本框 1"/>
          <p:cNvSpPr txBox="1"/>
          <p:nvPr>
            <p:custDataLst>
              <p:tags r:id="rId6"/>
            </p:custDataLst>
          </p:nvPr>
        </p:nvSpPr>
        <p:spPr>
          <a:xfrm>
            <a:off x="1219166" y="1828800"/>
            <a:ext cx="3505238" cy="762000"/>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4200" b="1" spc="260">
                <a:solidFill>
                  <a:schemeClr val="accent1">
                    <a:lumMod val="75000"/>
                  </a:schemeClr>
                </a:solidFill>
                <a:latin typeface="微软雅黑" panose="020B0503020204020204" charset="-122"/>
                <a:ea typeface="微软雅黑" panose="020B0503020204020204" charset="-122"/>
              </a:rPr>
              <a:t>南南合作</a:t>
            </a:r>
            <a:endParaRPr lang="zh-CN" altLang="en-US" sz="4200" b="1" spc="260">
              <a:solidFill>
                <a:schemeClr val="accent1">
                  <a:lumMod val="75000"/>
                </a:schemeClr>
              </a:solidFill>
              <a:latin typeface="微软雅黑" panose="020B0503020204020204" charset="-122"/>
              <a:ea typeface="微软雅黑" panose="020B0503020204020204" charset="-122"/>
            </a:endParaRPr>
          </a:p>
        </p:txBody>
      </p:sp>
      <p:pic>
        <p:nvPicPr>
          <p:cNvPr id="7" name="图片 6"/>
          <p:cNvPicPr>
            <a:picLocks noChangeAspect="1"/>
          </p:cNvPicPr>
          <p:nvPr>
            <p:custDataLst>
              <p:tags r:id="rId7"/>
            </p:custDataLst>
          </p:nvPr>
        </p:nvPicPr>
        <p:blipFill rotWithShape="1">
          <a:blip r:embed="rId8"/>
          <a:srcRect t="1227" b="1227"/>
          <a:stretch>
            <a:fillRect/>
          </a:stretch>
        </p:blipFill>
        <p:spPr>
          <a:xfrm>
            <a:off x="1219166" y="2895600"/>
            <a:ext cx="3505238" cy="2133600"/>
          </a:xfrm>
          <a:custGeom>
            <a:avLst/>
            <a:gdLst/>
            <a:ahLst/>
            <a:cxnLst>
              <a:cxn ang="3">
                <a:pos x="hc" y="t"/>
              </a:cxn>
              <a:cxn ang="cd2">
                <a:pos x="l" y="vc"/>
              </a:cxn>
              <a:cxn ang="cd4">
                <a:pos x="hc" y="b"/>
              </a:cxn>
              <a:cxn ang="0">
                <a:pos x="r" y="vc"/>
              </a:cxn>
            </a:cxnLst>
            <a:rect l="l" t="t" r="r" b="b"/>
            <a:pathLst>
              <a:path w="7920" h="3360">
                <a:moveTo>
                  <a:pt x="0" y="0"/>
                </a:moveTo>
                <a:lnTo>
                  <a:pt x="7920" y="0"/>
                </a:lnTo>
                <a:lnTo>
                  <a:pt x="7920" y="3360"/>
                </a:lnTo>
                <a:lnTo>
                  <a:pt x="0" y="3360"/>
                </a:lnTo>
                <a:lnTo>
                  <a:pt x="0" y="0"/>
                </a:lnTo>
                <a:close/>
              </a:path>
            </a:pathLst>
          </a:custGeom>
        </p:spPr>
      </p:pic>
      <p:sp>
        <p:nvSpPr>
          <p:cNvPr id="11" name="Title 6"/>
          <p:cNvSpPr txBox="1"/>
          <p:nvPr>
            <p:custDataLst>
              <p:tags r:id="rId9"/>
            </p:custDataLst>
          </p:nvPr>
        </p:nvSpPr>
        <p:spPr>
          <a:xfrm>
            <a:off x="5181609" y="1828787"/>
            <a:ext cx="5791225" cy="32004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南南合作，即发展中国家间的经济技术合作（因为发展中国家的地理位置大多位于南半球和北半球的南部分，因而发展中国家间的经济技术合作被称为“南南合作”），是促进发展的国际多边合作不可或缺的重要组成部分。</a:t>
            </a:r>
            <a:endParaRPr lang="zh-CN" altLang="en-US" sz="2400" spc="16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10"/>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custDataLst>
              <p:tags r:id="rId1"/>
            </p:custDataLst>
          </p:nvPr>
        </p:nvPicPr>
        <p:blipFill>
          <a:blip r:embed="rId2"/>
          <a:stretch>
            <a:fillRect/>
          </a:stretch>
        </p:blipFill>
        <p:spPr>
          <a:xfrm>
            <a:off x="0" y="6177281"/>
            <a:ext cx="12192000" cy="1315202"/>
          </a:xfrm>
          <a:prstGeom prst="rect">
            <a:avLst/>
          </a:prstGeom>
        </p:spPr>
      </p:pic>
      <p:sp>
        <p:nvSpPr>
          <p:cNvPr id="5" name="矩形 4"/>
          <p:cNvSpPr/>
          <p:nvPr>
            <p:custDataLst>
              <p:tags r:id="rId3"/>
            </p:custDataLst>
          </p:nvPr>
        </p:nvSpPr>
        <p:spPr>
          <a:xfrm>
            <a:off x="0" y="1982510"/>
            <a:ext cx="12192000" cy="4573444"/>
          </a:xfrm>
          <a:prstGeom prst="rect">
            <a:avLst/>
          </a:prstGeom>
          <a:solidFill>
            <a:srgbClr val="FFFFFF"/>
          </a:solidFill>
          <a:ln>
            <a:noFill/>
          </a:ln>
          <a:effectLst>
            <a:outerShdw blurRad="1651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kumimoji="1" lang="zh-CN" altLang="en-US" sz="1600" b="1">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609562" y="609486"/>
            <a:ext cx="10972876" cy="1068210"/>
          </a:xfrm>
          <a:prstGeom prst="rect">
            <a:avLst/>
          </a:prstGeom>
          <a:noFill/>
        </p:spPr>
        <p:txBody>
          <a:bodyPr wrap="square" lIns="63500" tIns="25400" rIns="63500" bIns="25400" rtlCol="0" anchor="ctr" anchorCtr="0">
            <a:normAutofit/>
          </a:bodyPr>
          <a:p>
            <a:pPr marL="0" indent="0" algn="l">
              <a:lnSpc>
                <a:spcPct val="100000"/>
              </a:lnSpc>
              <a:spcBef>
                <a:spcPts val="0"/>
              </a:spcBef>
              <a:spcAft>
                <a:spcPts val="0"/>
              </a:spcAft>
              <a:buSzPct val="100000"/>
              <a:buNone/>
            </a:pPr>
            <a:r>
              <a:rPr lang="zh-CN" altLang="en-US" sz="3200" b="1" spc="16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亚太经合组织 Asia-Pacific Economic Cooperation(APEC)</a:t>
            </a:r>
            <a:endParaRPr lang="zh-CN" altLang="en-US" sz="3200" b="1" spc="16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7" name="Title 6"/>
          <p:cNvSpPr txBox="1"/>
          <p:nvPr>
            <p:custDataLst>
              <p:tags r:id="rId5"/>
            </p:custDataLst>
          </p:nvPr>
        </p:nvSpPr>
        <p:spPr>
          <a:xfrm>
            <a:off x="609918" y="2436863"/>
            <a:ext cx="6171565" cy="3201937"/>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亚太经合组织（Asia-Pacific Economic Cooperation）成立于1989年，由亚太地区21个成员经济体（member economies）组成，成员包括：澳大利亚、 文莱、 加拿大、 智利、 中国、 中国香港、 印度尼西亚、 日本、 韩国、 马来西亚、 墨西哥、 新西兰、 巴布亚新几内亚、 秘鲁）、 菲律宾、 俄罗斯、 新加坡、Chinese Taipei、 泰国、 美国、 越南。</a:t>
            </a:r>
            <a:endParaRPr lang="zh-CN" altLang="en-US" sz="1800" spc="20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custDataLst>
              <p:tags r:id="rId6"/>
            </p:custDataLst>
          </p:nvPr>
        </p:nvPicPr>
        <p:blipFill rotWithShape="1">
          <a:blip r:embed="rId7"/>
          <a:srcRect l="4049" r="4049"/>
          <a:stretch>
            <a:fillRect/>
          </a:stretch>
        </p:blipFill>
        <p:spPr>
          <a:xfrm>
            <a:off x="7238683" y="2436863"/>
            <a:ext cx="4343400" cy="3201937"/>
          </a:xfrm>
          <a:custGeom>
            <a:avLst/>
            <a:gdLst/>
            <a:ahLst/>
            <a:cxnLst>
              <a:cxn ang="3">
                <a:pos x="hc" y="t"/>
              </a:cxn>
              <a:cxn ang="cd2">
                <a:pos x="l" y="vc"/>
              </a:cxn>
              <a:cxn ang="cd4">
                <a:pos x="hc" y="b"/>
              </a:cxn>
              <a:cxn ang="0">
                <a:pos x="r" y="vc"/>
              </a:cxn>
            </a:cxnLst>
            <a:rect l="l" t="t" r="r" b="b"/>
            <a:pathLst>
              <a:path w="8160" h="5280">
                <a:moveTo>
                  <a:pt x="0" y="0"/>
                </a:moveTo>
                <a:lnTo>
                  <a:pt x="8160" y="0"/>
                </a:lnTo>
                <a:lnTo>
                  <a:pt x="8160" y="5280"/>
                </a:lnTo>
                <a:lnTo>
                  <a:pt x="0" y="5280"/>
                </a:lnTo>
                <a:lnTo>
                  <a:pt x="0" y="0"/>
                </a:lnTo>
                <a:close/>
              </a:path>
            </a:pathLst>
          </a:custGeom>
        </p:spPr>
      </p:pic>
    </p:spTree>
    <p:custDataLst>
      <p:tags r:id="rId8"/>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86385" y="273050"/>
            <a:ext cx="11616055" cy="6311900"/>
          </a:xfrm>
          <a:prstGeom prst="rect">
            <a:avLst/>
          </a:pr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baseline="0" dirty="0">
              <a:solidFill>
                <a:schemeClr val="lt1"/>
              </a:solidFill>
              <a:latin typeface="微软雅黑" panose="020B0503020204020204" charset="-122"/>
              <a:ea typeface="微软雅黑" panose="020B0503020204020204" charset="-122"/>
              <a:sym typeface="+mn-ea"/>
            </a:endParaRPr>
          </a:p>
        </p:txBody>
      </p:sp>
      <p:pic>
        <p:nvPicPr>
          <p:cNvPr id="10" name="图片 9" descr="C:\Users\kingsoft\Desktop\图片7副本.png图片7副本"/>
          <p:cNvPicPr>
            <a:picLocks noChangeAspect="1"/>
          </p:cNvPicPr>
          <p:nvPr userDrawn="1">
            <p:custDataLst>
              <p:tags r:id="rId2"/>
            </p:custDataLst>
          </p:nvPr>
        </p:nvPicPr>
        <p:blipFill rotWithShape="1">
          <a:blip r:embed="rId3"/>
          <a:srcRect/>
          <a:stretch>
            <a:fillRect/>
          </a:stretch>
        </p:blipFill>
        <p:spPr>
          <a:xfrm flipH="1">
            <a:off x="7072603" y="4933186"/>
            <a:ext cx="4829835" cy="1651763"/>
          </a:xfrm>
          <a:prstGeom prst="rect">
            <a:avLst/>
          </a:prstGeom>
        </p:spPr>
      </p:pic>
      <p:sp>
        <p:nvSpPr>
          <p:cNvPr id="6" name="文本框 5"/>
          <p:cNvSpPr txBox="1"/>
          <p:nvPr>
            <p:custDataLst>
              <p:tags r:id="rId4"/>
            </p:custDataLst>
          </p:nvPr>
        </p:nvSpPr>
        <p:spPr>
          <a:xfrm>
            <a:off x="609561" y="609583"/>
            <a:ext cx="5181638" cy="2593086"/>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3600" b="1" spc="20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二十国集团 </a:t>
            </a:r>
            <a:br>
              <a:rPr lang="zh-CN" altLang="en-US" sz="3600" b="1" spc="200" dirty="0">
                <a:solidFill>
                  <a:schemeClr val="accent1">
                    <a:lumMod val="75000"/>
                  </a:schemeClr>
                </a:solidFill>
                <a:latin typeface="微软雅黑" panose="020B0503020204020204" charset="-122"/>
                <a:ea typeface="微软雅黑" panose="020B0503020204020204" charset="-122"/>
                <a:cs typeface="微软雅黑" panose="020B0503020204020204" charset="-122"/>
              </a:rPr>
            </a:br>
            <a:r>
              <a:rPr lang="zh-CN" altLang="en-US" sz="3600" b="1" spc="20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The Group of Twenty (G20)</a:t>
            </a:r>
            <a:endParaRPr lang="zh-CN" altLang="en-US" sz="3600" b="1" spc="20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custDataLst>
              <p:tags r:id="rId5"/>
            </p:custDataLst>
          </p:nvPr>
        </p:nvPicPr>
        <p:blipFill rotWithShape="1">
          <a:blip r:embed="rId6"/>
          <a:srcRect t="9240" b="9240"/>
          <a:stretch>
            <a:fillRect/>
          </a:stretch>
        </p:blipFill>
        <p:spPr>
          <a:xfrm>
            <a:off x="609556" y="3507477"/>
            <a:ext cx="5181600" cy="2740939"/>
          </a:xfrm>
          <a:custGeom>
            <a:avLst/>
            <a:gdLst/>
            <a:ahLst/>
            <a:cxnLst>
              <a:cxn ang="3">
                <a:pos x="hc" y="t"/>
              </a:cxn>
              <a:cxn ang="cd2">
                <a:pos x="l" y="vc"/>
              </a:cxn>
              <a:cxn ang="cd4">
                <a:pos x="hc" y="b"/>
              </a:cxn>
              <a:cxn ang="0">
                <a:pos x="r" y="vc"/>
              </a:cxn>
            </a:cxnLst>
            <a:rect l="l" t="t" r="r" b="b"/>
            <a:pathLst>
              <a:path w="8160" h="7200">
                <a:moveTo>
                  <a:pt x="0" y="0"/>
                </a:moveTo>
                <a:lnTo>
                  <a:pt x="8160" y="0"/>
                </a:lnTo>
                <a:lnTo>
                  <a:pt x="8160" y="7200"/>
                </a:lnTo>
                <a:lnTo>
                  <a:pt x="0" y="7200"/>
                </a:lnTo>
                <a:lnTo>
                  <a:pt x="0" y="0"/>
                </a:lnTo>
                <a:close/>
              </a:path>
            </a:pathLst>
          </a:custGeom>
        </p:spPr>
      </p:pic>
      <p:sp>
        <p:nvSpPr>
          <p:cNvPr id="11" name="Title 6"/>
          <p:cNvSpPr txBox="1"/>
          <p:nvPr>
            <p:custDataLst>
              <p:tags r:id="rId7"/>
            </p:custDataLst>
          </p:nvPr>
        </p:nvSpPr>
        <p:spPr>
          <a:xfrm>
            <a:off x="6248406" y="609581"/>
            <a:ext cx="5334038" cy="563883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二十国集团由19个国家（阿根廷, 澳大利亚, 巴西, 加拿大, 中国, 法国, 德国, 印度, 印度尼西亚, 意大利, 日本, 韩国, 墨西哥, 俄罗斯, 沙特阿拉伯, 南非, 土耳其, 英国, 美国）和欧盟（the European Union）构成，聚集了世界主要发达和新兴经济体的领导人，共同应对全球经济面临的挑战。</a:t>
            </a:r>
            <a:endParaRPr lang="zh-CN" altLang="en-US" sz="2000" spc="12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8" name="图片 17"/>
          <p:cNvPicPr>
            <a:picLocks noChangeAspect="1"/>
          </p:cNvPicPr>
          <p:nvPr userDrawn="1">
            <p:custDataLst>
              <p:tags r:id="rId1"/>
            </p:custDataLst>
          </p:nvPr>
        </p:nvPicPr>
        <p:blipFill>
          <a:blip r:embed="rId2"/>
          <a:stretch>
            <a:fillRect/>
          </a:stretch>
        </p:blipFill>
        <p:spPr>
          <a:xfrm>
            <a:off x="0" y="6177281"/>
            <a:ext cx="12192000" cy="1315202"/>
          </a:xfrm>
          <a:prstGeom prst="rect">
            <a:avLst/>
          </a:prstGeom>
        </p:spPr>
      </p:pic>
      <p:sp>
        <p:nvSpPr>
          <p:cNvPr id="4" name="矩形 4"/>
          <p:cNvSpPr/>
          <p:nvPr>
            <p:custDataLst>
              <p:tags r:id="rId3"/>
            </p:custDataLst>
          </p:nvPr>
        </p:nvSpPr>
        <p:spPr>
          <a:xfrm>
            <a:off x="1828815" y="609605"/>
            <a:ext cx="9906079" cy="5638845"/>
          </a:xfrm>
          <a:prstGeom prst="rect">
            <a:avLst/>
          </a:prstGeom>
          <a:solidFill>
            <a:srgbClr val="FFFFFF"/>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6" name="文本框 5"/>
          <p:cNvSpPr txBox="1"/>
          <p:nvPr>
            <p:custDataLst>
              <p:tags r:id="rId4"/>
            </p:custDataLst>
          </p:nvPr>
        </p:nvSpPr>
        <p:spPr>
          <a:xfrm>
            <a:off x="5581683" y="1523989"/>
            <a:ext cx="5696001" cy="762000"/>
          </a:xfrm>
          <a:prstGeom prst="rect">
            <a:avLst/>
          </a:prstGeom>
          <a:noFill/>
        </p:spPr>
        <p:txBody>
          <a:bodyPr wrap="square" lIns="63500" tIns="25400" rIns="63500" bIns="25400" rtlCol="0" anchor="b" anchorCtr="0">
            <a:normAutofit/>
          </a:bodyPr>
          <a:p>
            <a:pPr marL="0" indent="0" algn="l">
              <a:lnSpc>
                <a:spcPct val="100000"/>
              </a:lnSpc>
              <a:spcBef>
                <a:spcPts val="0"/>
              </a:spcBef>
              <a:spcAft>
                <a:spcPts val="0"/>
              </a:spcAft>
              <a:buSzPct val="100000"/>
              <a:buNone/>
            </a:pPr>
            <a:r>
              <a:rPr lang="zh-CN" altLang="en-US" sz="4000" b="1" spc="24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金砖国家 BRICS</a:t>
            </a:r>
            <a:endParaRPr lang="zh-CN" altLang="en-US" sz="4000" b="1" spc="24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7" name="Title 6"/>
          <p:cNvSpPr txBox="1"/>
          <p:nvPr>
            <p:custDataLst>
              <p:tags r:id="rId5"/>
            </p:custDataLst>
          </p:nvPr>
        </p:nvSpPr>
        <p:spPr>
          <a:xfrm>
            <a:off x="5581683" y="2590798"/>
            <a:ext cx="5696001" cy="2743213"/>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rPr>
              <a:t>“金砖四国”（BRIC）引用了巴西（Brazil）、俄罗斯（Russia）、印度（India）和中国（China）的英文首字母。由于该词与英语单词的砖（Brick）类似，因此被称为“金砖四国”。</a:t>
            </a:r>
            <a:endParaRPr lang="zh-CN" altLang="en-US" sz="2400" spc="160" dirty="0">
              <a:ln w="3175">
                <a:noFill/>
                <a:prstDash val="dash"/>
              </a:ln>
              <a:solidFill>
                <a:schemeClr val="dk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custDataLst>
              <p:tags r:id="rId6"/>
            </p:custDataLst>
          </p:nvPr>
        </p:nvPicPr>
        <p:blipFill rotWithShape="1">
          <a:blip r:embed="rId7"/>
          <a:srcRect l="4466" r="4466"/>
          <a:stretch>
            <a:fillRect/>
          </a:stretch>
        </p:blipFill>
        <p:spPr>
          <a:xfrm>
            <a:off x="609605" y="1828787"/>
            <a:ext cx="4514863" cy="3200425"/>
          </a:xfrm>
          <a:custGeom>
            <a:avLst/>
            <a:gdLst/>
            <a:ahLst/>
            <a:cxnLst>
              <a:cxn ang="3">
                <a:pos x="hc" y="t"/>
              </a:cxn>
              <a:cxn ang="cd2">
                <a:pos x="l" y="vc"/>
              </a:cxn>
              <a:cxn ang="cd4">
                <a:pos x="hc" y="b"/>
              </a:cxn>
              <a:cxn ang="0">
                <a:pos x="r" y="vc"/>
              </a:cxn>
            </a:cxnLst>
            <a:rect l="l" t="t" r="r" b="b"/>
            <a:pathLst>
              <a:path w="4800" h="5040">
                <a:moveTo>
                  <a:pt x="0" y="0"/>
                </a:moveTo>
                <a:lnTo>
                  <a:pt x="4800" y="0"/>
                </a:lnTo>
                <a:lnTo>
                  <a:pt x="4800" y="5040"/>
                </a:lnTo>
                <a:lnTo>
                  <a:pt x="0" y="5040"/>
                </a:lnTo>
                <a:lnTo>
                  <a:pt x="0" y="0"/>
                </a:lnTo>
                <a:close/>
              </a:path>
            </a:pathLst>
          </a:custGeom>
        </p:spPr>
      </p:pic>
    </p:spTree>
    <p:custDataLst>
      <p:tags r:id="rId8"/>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练习</a:t>
            </a:r>
            <a:endParaRPr lang="zh-CN" altLang="en-US" dirty="0"/>
          </a:p>
        </p:txBody>
      </p:sp>
      <p:sp>
        <p:nvSpPr>
          <p:cNvPr id="3" name="内容占位符 2"/>
          <p:cNvSpPr>
            <a:spLocks noGrp="1"/>
          </p:cNvSpPr>
          <p:nvPr>
            <p:ph idx="1"/>
          </p:nvPr>
        </p:nvSpPr>
        <p:spPr>
          <a:xfrm>
            <a:off x="1019810" y="1447800"/>
            <a:ext cx="10891520" cy="4800600"/>
          </a:xfrm>
        </p:spPr>
        <p:txBody>
          <a:bodyPr>
            <a:normAutofit lnSpcReduction="10000"/>
          </a:bodyPr>
          <a:lstStyle/>
          <a:p>
            <a:r>
              <a:rPr lang="en-US" altLang="zh-CN" sz="2800" dirty="0" smtClean="0">
                <a:latin typeface="宋体" panose="02010600030101010101" pitchFamily="2" charset="-122"/>
                <a:ea typeface="宋体" panose="02010600030101010101" pitchFamily="2" charset="-122"/>
              </a:rPr>
              <a:t>1</a:t>
            </a:r>
            <a:r>
              <a:rPr lang="zh-CN" altLang="en-US" sz="2800" dirty="0" smtClean="0">
                <a:latin typeface="宋体" panose="02010600030101010101" pitchFamily="2" charset="-122"/>
                <a:ea typeface="宋体" panose="02010600030101010101" pitchFamily="2" charset="-122"/>
              </a:rPr>
              <a:t>、中国</a:t>
            </a:r>
            <a:r>
              <a:rPr lang="en-US" altLang="en-US" sz="2800" dirty="0" smtClean="0">
                <a:latin typeface="宋体" panose="02010600030101010101" pitchFamily="2" charset="-122"/>
                <a:ea typeface="宋体" panose="02010600030101010101" pitchFamily="2" charset="-122"/>
              </a:rPr>
              <a:t>宪法</a:t>
            </a:r>
            <a:r>
              <a:rPr lang="zh-CN" altLang="en-US" sz="2800" dirty="0" smtClean="0">
                <a:latin typeface="宋体" panose="02010600030101010101" pitchFamily="2" charset="-122"/>
                <a:ea typeface="宋体" panose="02010600030101010101" pitchFamily="2" charset="-122"/>
              </a:rPr>
              <a:t>规定：中华人民共和国是工人阶级领导的、以工农联盟为基础的人民民主专政的</a:t>
            </a:r>
            <a:r>
              <a:rPr lang="en-US" sz="2800" u="sng" dirty="0" smtClean="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国家。</a:t>
            </a:r>
            <a:endParaRPr lang="zh-CN" altLang="en-US" sz="2800" dirty="0" smtClean="0">
              <a:latin typeface="宋体" panose="02010600030101010101" pitchFamily="2" charset="-122"/>
              <a:ea typeface="宋体" panose="02010600030101010101" pitchFamily="2" charset="-122"/>
            </a:endParaRPr>
          </a:p>
          <a:p>
            <a:r>
              <a:rPr lang="en-US" altLang="zh-CN" sz="2800" dirty="0" smtClean="0">
                <a:latin typeface="宋体" panose="02010600030101010101" pitchFamily="2" charset="-122"/>
                <a:ea typeface="宋体" panose="02010600030101010101" pitchFamily="2" charset="-122"/>
              </a:rPr>
              <a:t>2</a:t>
            </a:r>
            <a:r>
              <a:rPr lang="zh-CN" altLang="en-US" sz="2800" dirty="0" smtClean="0">
                <a:latin typeface="宋体" panose="02010600030101010101" pitchFamily="2" charset="-122"/>
                <a:ea typeface="宋体" panose="02010600030101010101" pitchFamily="2" charset="-122"/>
              </a:rPr>
              <a:t>、中国的根本政治制度是</a:t>
            </a:r>
            <a:r>
              <a:rPr lang="zh-CN" altLang="en-US" sz="2800" u="sng" dirty="0" smtClean="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a:t>
            </a:r>
            <a:endParaRPr lang="zh-CN" altLang="en-US" sz="2800" dirty="0" smtClean="0">
              <a:latin typeface="宋体" panose="02010600030101010101" pitchFamily="2" charset="-122"/>
              <a:ea typeface="宋体" panose="02010600030101010101" pitchFamily="2" charset="-122"/>
            </a:endParaRPr>
          </a:p>
          <a:p>
            <a:r>
              <a:rPr lang="en-US" altLang="zh-CN" sz="2800" dirty="0" smtClean="0">
                <a:latin typeface="宋体" panose="02010600030101010101" pitchFamily="2" charset="-122"/>
                <a:ea typeface="宋体" panose="02010600030101010101" pitchFamily="2" charset="-122"/>
              </a:rPr>
              <a:t>3</a:t>
            </a:r>
            <a:r>
              <a:rPr lang="zh-CN" altLang="en-US" sz="2800" dirty="0" smtClean="0">
                <a:latin typeface="宋体" panose="02010600030101010101" pitchFamily="2" charset="-122"/>
                <a:ea typeface="宋体" panose="02010600030101010101" pitchFamily="2" charset="-122"/>
              </a:rPr>
              <a:t>、</a:t>
            </a:r>
            <a:r>
              <a:rPr lang="en-US" sz="2800" u="sng" dirty="0" smtClean="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是中国的最高国家</a:t>
            </a:r>
            <a:r>
              <a:rPr lang="en-US" sz="2800" dirty="0" smtClean="0">
                <a:latin typeface="宋体" panose="02010600030101010101" pitchFamily="2" charset="-122"/>
                <a:ea typeface="宋体" panose="02010600030101010101" pitchFamily="2" charset="-122"/>
              </a:rPr>
              <a:t>权力机关</a:t>
            </a:r>
            <a:r>
              <a:rPr lang="zh-CN" altLang="en-US" sz="2800" dirty="0" smtClean="0">
                <a:latin typeface="宋体" panose="02010600030101010101" pitchFamily="2" charset="-122"/>
                <a:ea typeface="宋体" panose="02010600030101010101" pitchFamily="2" charset="-122"/>
              </a:rPr>
              <a:t>。</a:t>
            </a:r>
            <a:endParaRPr lang="zh-CN" altLang="en-US" sz="2800" dirty="0" smtClean="0">
              <a:latin typeface="宋体" panose="02010600030101010101" pitchFamily="2" charset="-122"/>
              <a:ea typeface="宋体" panose="02010600030101010101" pitchFamily="2" charset="-122"/>
            </a:endParaRPr>
          </a:p>
          <a:p>
            <a:pPr>
              <a:buNone/>
            </a:pPr>
            <a:r>
              <a:rPr lang="en-US" altLang="zh-CN" sz="2800" dirty="0" smtClean="0">
                <a:latin typeface="宋体" panose="02010600030101010101" pitchFamily="2" charset="-122"/>
                <a:ea typeface="宋体" panose="02010600030101010101" pitchFamily="2" charset="-122"/>
              </a:rPr>
              <a:t>  4</a:t>
            </a:r>
            <a:r>
              <a:rPr lang="zh-CN" altLang="en-US" sz="2800" dirty="0" smtClean="0">
                <a:latin typeface="宋体" panose="02010600030101010101" pitchFamily="2" charset="-122"/>
                <a:ea typeface="宋体" panose="02010600030101010101" pitchFamily="2" charset="-122"/>
              </a:rPr>
              <a:t>、中国现任国家主席是</a:t>
            </a:r>
            <a:r>
              <a:rPr lang="en-US" sz="2800" u="sng" dirty="0" smtClean="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a:t>
            </a:r>
            <a:endParaRPr lang="zh-CN" altLang="en-US" sz="2800" dirty="0" smtClean="0">
              <a:latin typeface="宋体" panose="02010600030101010101" pitchFamily="2" charset="-122"/>
              <a:ea typeface="宋体" panose="02010600030101010101" pitchFamily="2" charset="-122"/>
            </a:endParaRPr>
          </a:p>
          <a:p>
            <a:pPr algn="l">
              <a:buNone/>
            </a:pPr>
            <a:r>
              <a:rPr lang="en-US" altLang="zh-CN" sz="2800" dirty="0" smtClean="0">
                <a:latin typeface="宋体" panose="02010600030101010101" pitchFamily="2" charset="-122"/>
                <a:ea typeface="宋体" panose="02010600030101010101" pitchFamily="2" charset="-122"/>
                <a:sym typeface="+mn-ea"/>
              </a:rPr>
              <a:t>  5</a:t>
            </a:r>
            <a:r>
              <a:rPr lang="zh-CN" altLang="en-US" sz="2800" dirty="0" smtClean="0">
                <a:latin typeface="宋体" panose="02010600030101010101" pitchFamily="2" charset="-122"/>
                <a:ea typeface="宋体" panose="02010600030101010101" pitchFamily="2" charset="-122"/>
                <a:sym typeface="+mn-ea"/>
              </a:rPr>
              <a:t>、在中国，国家的最高行政机关中央人民政府，称为</a:t>
            </a:r>
            <a:r>
              <a:rPr lang="zh-CN" altLang="en-US" sz="2800" u="sng" dirty="0" smtClean="0">
                <a:latin typeface="宋体" panose="02010600030101010101" pitchFamily="2" charset="-122"/>
                <a:ea typeface="宋体" panose="02010600030101010101" pitchFamily="2" charset="-122"/>
                <a:sym typeface="+mn-ea"/>
              </a:rPr>
              <a:t>         </a:t>
            </a:r>
            <a:r>
              <a:rPr lang="zh-CN" altLang="en-US" sz="2800" dirty="0" smtClean="0">
                <a:latin typeface="宋体" panose="02010600030101010101" pitchFamily="2" charset="-122"/>
                <a:ea typeface="宋体" panose="02010600030101010101" pitchFamily="2" charset="-122"/>
                <a:sym typeface="+mn-ea"/>
              </a:rPr>
              <a:t>。</a:t>
            </a:r>
            <a:endParaRPr lang="zh-CN" altLang="en-US" sz="2800" dirty="0" smtClean="0">
              <a:latin typeface="宋体" panose="02010600030101010101" pitchFamily="2" charset="-122"/>
              <a:ea typeface="宋体" panose="02010600030101010101" pitchFamily="2" charset="-122"/>
            </a:endParaRPr>
          </a:p>
          <a:p>
            <a:pPr algn="l">
              <a:buNone/>
            </a:pPr>
            <a:r>
              <a:rPr lang="zh-CN" altLang="en-US" sz="2800" dirty="0" smtClean="0">
                <a:latin typeface="宋体" panose="02010600030101010101" pitchFamily="2" charset="-122"/>
                <a:ea typeface="宋体" panose="02010600030101010101" pitchFamily="2" charset="-122"/>
              </a:rPr>
              <a:t>  </a:t>
            </a:r>
            <a:r>
              <a:rPr lang="en-US" altLang="zh-CN" sz="2800" dirty="0" smtClean="0">
                <a:latin typeface="宋体" panose="02010600030101010101" pitchFamily="2" charset="-122"/>
                <a:ea typeface="宋体" panose="02010600030101010101" pitchFamily="2" charset="-122"/>
              </a:rPr>
              <a:t>6</a:t>
            </a:r>
            <a:r>
              <a:rPr lang="zh-CN" altLang="en-US"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中国现任国务院总理是</a:t>
            </a:r>
            <a:r>
              <a:rPr lang="zh-CN" altLang="en-US" sz="2800" u="sng" dirty="0" smtClean="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a:t>
            </a:r>
            <a:endParaRPr lang="en-US" altLang="zh-CN" sz="2800" dirty="0" smtClean="0">
              <a:latin typeface="宋体" panose="02010600030101010101" pitchFamily="2" charset="-122"/>
              <a:ea typeface="宋体" panose="02010600030101010101" pitchFamily="2" charset="-122"/>
            </a:endParaRPr>
          </a:p>
          <a:p>
            <a:r>
              <a:rPr lang="en-US" altLang="zh-CN" sz="2800" dirty="0" smtClean="0">
                <a:latin typeface="宋体" panose="02010600030101010101" pitchFamily="2" charset="-122"/>
                <a:ea typeface="宋体" panose="02010600030101010101" pitchFamily="2" charset="-122"/>
              </a:rPr>
              <a:t>7</a:t>
            </a:r>
            <a:r>
              <a:rPr lang="zh-CN" altLang="en-US" sz="2800" dirty="0" smtClean="0">
                <a:latin typeface="宋体" panose="02010600030101010101" pitchFamily="2" charset="-122"/>
                <a:ea typeface="宋体" panose="02010600030101010101" pitchFamily="2" charset="-122"/>
              </a:rPr>
              <a:t>、</a:t>
            </a:r>
            <a:r>
              <a:rPr lang="zh-CN" altLang="en-US" sz="2800" u="sng" dirty="0" smtClean="0">
                <a:latin typeface="宋体" panose="02010600030101010101" pitchFamily="2" charset="-122"/>
                <a:ea typeface="宋体" panose="02010600030101010101" pitchFamily="2" charset="-122"/>
              </a:rPr>
              <a:t> </a:t>
            </a:r>
            <a:r>
              <a:rPr lang="en-US" altLang="zh-CN" sz="2800" u="sng" dirty="0" smtClean="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sym typeface="+mn-ea"/>
              </a:rPr>
              <a:t>，是中国政治制度的重要组成部分，它的内容是：在中国</a:t>
            </a:r>
            <a:r>
              <a:rPr lang="zh-CN" altLang="en-US" sz="2800" dirty="0" smtClean="0">
                <a:latin typeface="宋体" panose="02010600030101010101" pitchFamily="2" charset="-122"/>
                <a:ea typeface="宋体" panose="02010600030101010101" pitchFamily="2" charset="-122"/>
                <a:sym typeface="+mn-ea"/>
              </a:rPr>
              <a:t>共产党的领导下，各政党、人民团体、少数民族、社会各界人士，就中国大政方针等进行协商。</a:t>
            </a:r>
            <a:endParaRPr lang="zh-CN" altLang="en-US" sz="2800"/>
          </a:p>
          <a:p>
            <a:endParaRPr lang="zh-CN" altLang="en-US" sz="2800" dirty="0" smtClean="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algn="l">
              <a:buNone/>
            </a:pPr>
            <a:r>
              <a:rPr lang="en-US" altLang="zh-CN" sz="2800" dirty="0" smtClean="0">
                <a:latin typeface="宋体" panose="02010600030101010101" pitchFamily="2" charset="-122"/>
                <a:ea typeface="宋体" panose="02010600030101010101" pitchFamily="2" charset="-122"/>
              </a:rPr>
              <a:t>8</a:t>
            </a:r>
            <a:r>
              <a:rPr lang="zh-CN" altLang="en-US" sz="2800" dirty="0" smtClean="0">
                <a:latin typeface="宋体" panose="02010600030101010101" pitchFamily="2" charset="-122"/>
                <a:ea typeface="宋体" panose="02010600030101010101" pitchFamily="2" charset="-122"/>
              </a:rPr>
              <a:t>、</a:t>
            </a:r>
            <a:r>
              <a:rPr lang="zh-CN" altLang="en-US" sz="2800" u="sng" dirty="0" smtClean="0">
                <a:latin typeface="宋体" panose="02010600030101010101" pitchFamily="2" charset="-122"/>
                <a:ea typeface="宋体" panose="02010600030101010101" pitchFamily="2" charset="-122"/>
              </a:rPr>
              <a:t>              </a:t>
            </a:r>
            <a:r>
              <a:rPr lang="zh-CN" altLang="en-US" sz="2800" dirty="0" smtClean="0">
                <a:latin typeface="宋体" panose="02010600030101010101" pitchFamily="2" charset="-122"/>
                <a:ea typeface="宋体" panose="02010600030101010101" pitchFamily="2" charset="-122"/>
              </a:rPr>
              <a:t>制度，是指在国家统一领导下，各少数民族聚居的地方实行区域自治，设立自治机关，行使自治权的制度。</a:t>
            </a:r>
            <a:endParaRPr lang="zh-CN" altLang="en-US" sz="2800" dirty="0" smtClean="0">
              <a:latin typeface="宋体" panose="02010600030101010101" pitchFamily="2" charset="-122"/>
              <a:ea typeface="宋体" panose="02010600030101010101" pitchFamily="2" charset="-122"/>
            </a:endParaRPr>
          </a:p>
          <a:p>
            <a:pPr algn="l">
              <a:buNone/>
            </a:pPr>
            <a:r>
              <a:rPr lang="en-US" altLang="zh-CN" sz="2800" dirty="0" smtClean="0">
                <a:latin typeface="宋体" panose="02010600030101010101" pitchFamily="2" charset="-122"/>
                <a:ea typeface="宋体" panose="02010600030101010101" pitchFamily="2" charset="-122"/>
              </a:rPr>
              <a:t>9</a:t>
            </a:r>
            <a:r>
              <a:rPr lang="zh-CN" altLang="en-US"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sym typeface="+mn-ea"/>
              </a:rPr>
              <a:t>为了解决香港、澳门问题，邓小平提出了</a:t>
            </a:r>
            <a:r>
              <a:rPr lang="zh-CN" altLang="en-US" sz="2800" u="sng" dirty="0" smtClean="0">
                <a:latin typeface="宋体" panose="02010600030101010101" pitchFamily="2" charset="-122"/>
                <a:ea typeface="宋体" panose="02010600030101010101" pitchFamily="2" charset="-122"/>
                <a:sym typeface="+mn-ea"/>
              </a:rPr>
              <a:t>“        </a:t>
            </a:r>
            <a:r>
              <a:rPr lang="zh-CN" altLang="en-US" sz="2800" dirty="0" smtClean="0">
                <a:latin typeface="宋体" panose="02010600030101010101" pitchFamily="2" charset="-122"/>
                <a:ea typeface="宋体" panose="02010600030101010101" pitchFamily="2" charset="-122"/>
                <a:sym typeface="+mn-ea"/>
              </a:rPr>
              <a:t>”，即香港和澳门实行资本主义制度，大陆实行社会主义制度</a:t>
            </a:r>
            <a:r>
              <a:rPr lang="zh-CN" altLang="en-US" sz="2800" dirty="0" smtClean="0">
                <a:sym typeface="+mn-ea"/>
              </a:rPr>
              <a:t>。</a:t>
            </a:r>
            <a:endParaRPr lang="zh-CN" altLang="en-US" sz="2800" dirty="0" smtClean="0">
              <a:sym typeface="+mn-ea"/>
            </a:endParaRPr>
          </a:p>
          <a:p>
            <a:pPr algn="l">
              <a:buNone/>
            </a:pPr>
            <a:r>
              <a:rPr lang="zh-CN" altLang="en-US" sz="2800" dirty="0" smtClean="0">
                <a:latin typeface="宋体" panose="02010600030101010101" pitchFamily="2" charset="-122"/>
                <a:ea typeface="宋体" panose="02010600030101010101" pitchFamily="2" charset="-122"/>
                <a:sym typeface="+mn-ea"/>
              </a:rPr>
              <a:t>10、中国的外交政策，用一句话概括就是：</a:t>
            </a:r>
            <a:r>
              <a:rPr lang="zh-CN" altLang="en-US" sz="2800" u="sng" dirty="0" smtClean="0">
                <a:latin typeface="宋体" panose="02010600030101010101" pitchFamily="2" charset="-122"/>
                <a:ea typeface="宋体" panose="02010600030101010101" pitchFamily="2" charset="-122"/>
                <a:sym typeface="+mn-ea"/>
              </a:rPr>
              <a:t>          </a:t>
            </a:r>
            <a:r>
              <a:rPr lang="zh-CN" altLang="en-US" sz="2800" dirty="0" smtClean="0">
                <a:latin typeface="宋体" panose="02010600030101010101" pitchFamily="2" charset="-122"/>
                <a:ea typeface="宋体" panose="02010600030101010101" pitchFamily="2" charset="-122"/>
                <a:sym typeface="+mn-ea"/>
              </a:rPr>
              <a:t>的和平外交政策。</a:t>
            </a:r>
            <a:endParaRPr lang="zh-CN" altLang="en-US" sz="2800" dirty="0" smtClean="0">
              <a:latin typeface="宋体" panose="02010600030101010101" pitchFamily="2" charset="-122"/>
              <a:ea typeface="宋体" panose="02010600030101010101" pitchFamily="2" charset="-122"/>
              <a:sym typeface="+mn-ea"/>
            </a:endParaRPr>
          </a:p>
          <a:p>
            <a:pPr algn="l">
              <a:buNone/>
            </a:pPr>
            <a:r>
              <a:rPr lang="en-US" altLang="zh-CN" sz="2800" dirty="0" smtClean="0">
                <a:latin typeface="宋体" panose="02010600030101010101" pitchFamily="2" charset="-122"/>
                <a:ea typeface="宋体" panose="02010600030101010101" pitchFamily="2" charset="-122"/>
                <a:sym typeface="+mn-ea"/>
              </a:rPr>
              <a:t>11</a:t>
            </a:r>
            <a:r>
              <a:rPr lang="zh-CN" altLang="en-US" sz="2800" dirty="0" smtClean="0">
                <a:latin typeface="宋体" panose="02010600030101010101" pitchFamily="2" charset="-122"/>
                <a:ea typeface="宋体" panose="02010600030101010101" pitchFamily="2" charset="-122"/>
                <a:sym typeface="+mn-ea"/>
              </a:rPr>
              <a:t>、中国参与的合作组织有</a:t>
            </a:r>
            <a:r>
              <a:rPr lang="zh-CN" altLang="en-US" sz="2800" u="sng" dirty="0" smtClean="0">
                <a:latin typeface="宋体" panose="02010600030101010101" pitchFamily="2" charset="-122"/>
                <a:ea typeface="宋体" panose="02010600030101010101" pitchFamily="2" charset="-122"/>
                <a:sym typeface="+mn-ea"/>
              </a:rPr>
              <a:t> </a:t>
            </a:r>
            <a:r>
              <a:rPr lang="en-US" altLang="zh-CN" sz="2800" u="sng" dirty="0" smtClean="0">
                <a:latin typeface="宋体" panose="02010600030101010101" pitchFamily="2" charset="-122"/>
                <a:ea typeface="宋体" panose="02010600030101010101" pitchFamily="2" charset="-122"/>
                <a:sym typeface="+mn-ea"/>
              </a:rPr>
              <a:t>     </a:t>
            </a:r>
            <a:r>
              <a:rPr lang="zh-CN" altLang="en-US" sz="2800" dirty="0" smtClean="0">
                <a:latin typeface="宋体" panose="02010600030101010101" pitchFamily="2" charset="-122"/>
                <a:ea typeface="宋体" panose="02010600030101010101" pitchFamily="2" charset="-122"/>
                <a:sym typeface="+mn-ea"/>
              </a:rPr>
              <a:t>、</a:t>
            </a:r>
            <a:r>
              <a:rPr lang="en-US" altLang="zh-CN" sz="2800" u="sng" dirty="0" smtClean="0">
                <a:latin typeface="宋体" panose="02010600030101010101" pitchFamily="2" charset="-122"/>
                <a:ea typeface="宋体" panose="02010600030101010101" pitchFamily="2" charset="-122"/>
                <a:sym typeface="+mn-ea"/>
              </a:rPr>
              <a:t>         </a:t>
            </a:r>
            <a:r>
              <a:rPr lang="zh-CN" altLang="en-US" sz="2800" dirty="0" smtClean="0">
                <a:latin typeface="宋体" panose="02010600030101010101" pitchFamily="2" charset="-122"/>
                <a:ea typeface="宋体" panose="02010600030101010101" pitchFamily="2" charset="-122"/>
                <a:sym typeface="+mn-ea"/>
              </a:rPr>
              <a:t>、</a:t>
            </a:r>
            <a:r>
              <a:rPr lang="en-US" altLang="zh-CN" sz="2800" u="sng" dirty="0" smtClean="0">
                <a:latin typeface="宋体" panose="02010600030101010101" pitchFamily="2" charset="-122"/>
                <a:ea typeface="宋体" panose="02010600030101010101" pitchFamily="2" charset="-122"/>
                <a:sym typeface="+mn-ea"/>
              </a:rPr>
              <a:t>        </a:t>
            </a:r>
            <a:r>
              <a:rPr lang="zh-CN" altLang="en-US" sz="2800" dirty="0" smtClean="0">
                <a:latin typeface="宋体" panose="02010600030101010101" pitchFamily="2" charset="-122"/>
                <a:ea typeface="宋体" panose="02010600030101010101" pitchFamily="2" charset="-122"/>
                <a:sym typeface="+mn-ea"/>
              </a:rPr>
              <a:t>等。</a:t>
            </a:r>
            <a:endParaRPr lang="zh-CN" altLang="en-US" sz="2800" dirty="0" smtClean="0">
              <a:latin typeface="宋体" panose="02010600030101010101" pitchFamily="2" charset="-122"/>
              <a:ea typeface="宋体" panose="02010600030101010101" pitchFamily="2" charset="-122"/>
              <a:sym typeface="+mn-ea"/>
            </a:endParaRPr>
          </a:p>
          <a:p>
            <a:pPr algn="l">
              <a:buNone/>
            </a:pPr>
            <a:endParaRPr lang="zh-CN" altLang="en-US" sz="2800" dirty="0" smtClean="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1877695" y="1447800"/>
            <a:ext cx="9506585" cy="4800600"/>
          </a:xfrm>
        </p:spPr>
        <p:txBody>
          <a:bodyPr>
            <a:normAutofit lnSpcReduction="10000"/>
          </a:bodyPr>
          <a:lstStyle/>
          <a:p>
            <a:r>
              <a:rPr lang="zh-CN" altLang="en-US" sz="2800" dirty="0" smtClean="0"/>
              <a:t>中国</a:t>
            </a:r>
            <a:r>
              <a:rPr lang="en-US" sz="2800" dirty="0" smtClean="0">
                <a:hlinkClick r:id="rId1"/>
              </a:rPr>
              <a:t>宪法</a:t>
            </a:r>
            <a:r>
              <a:rPr lang="zh-CN" altLang="en-US" sz="2800" dirty="0" smtClean="0"/>
              <a:t>规定：</a:t>
            </a:r>
            <a:r>
              <a:rPr lang="zh-CN" altLang="en-US" sz="2800" dirty="0" smtClean="0">
                <a:solidFill>
                  <a:srgbClr val="FF0000"/>
                </a:solidFill>
              </a:rPr>
              <a:t>中华人民共和国</a:t>
            </a:r>
            <a:r>
              <a:rPr lang="zh-CN" altLang="en-US" sz="2800" dirty="0" smtClean="0"/>
              <a:t>是工人阶级领导的、以工农联盟为基础的人民民主专政的</a:t>
            </a:r>
            <a:r>
              <a:rPr lang="zh-CN" altLang="en-US" sz="2800" dirty="0" smtClean="0">
                <a:solidFill>
                  <a:srgbClr val="FF0000"/>
                </a:solidFill>
              </a:rPr>
              <a:t>社会主义国家</a:t>
            </a:r>
            <a:r>
              <a:rPr lang="zh-CN" altLang="en-US" sz="2800" dirty="0" smtClean="0"/>
              <a:t>。（国体）</a:t>
            </a:r>
            <a:endParaRPr lang="zh-CN" altLang="en-US" sz="2800" dirty="0" smtClean="0"/>
          </a:p>
          <a:p>
            <a:endParaRPr lang="zh-CN" altLang="en-US" sz="2800" dirty="0" smtClean="0"/>
          </a:p>
          <a:p>
            <a:pPr fontAlgn="auto">
              <a:lnSpc>
                <a:spcPct val="150000"/>
              </a:lnSpc>
            </a:pPr>
            <a:r>
              <a:rPr lang="zh-CN" altLang="en-US" sz="2800" dirty="0" smtClean="0">
                <a:solidFill>
                  <a:srgbClr val="FF0000"/>
                </a:solidFill>
              </a:rPr>
              <a:t>政权组织形式（政体</a:t>
            </a:r>
            <a:r>
              <a:rPr lang="zh-CN" altLang="en-US" sz="2800" dirty="0" smtClean="0"/>
              <a:t>）：人民代表大会制度</a:t>
            </a:r>
            <a:endParaRPr lang="en-US" altLang="zh-CN" sz="2800" dirty="0" smtClean="0"/>
          </a:p>
          <a:p>
            <a:pPr fontAlgn="auto">
              <a:lnSpc>
                <a:spcPct val="150000"/>
              </a:lnSpc>
            </a:pPr>
            <a:r>
              <a:rPr lang="zh-CN" altLang="en-US" sz="2800" dirty="0" smtClean="0">
                <a:solidFill>
                  <a:srgbClr val="FF0000"/>
                </a:solidFill>
              </a:rPr>
              <a:t>政党制度</a:t>
            </a:r>
            <a:r>
              <a:rPr lang="zh-CN" altLang="en-US" sz="2800" dirty="0" smtClean="0"/>
              <a:t>：中国共产党领导的多党合作和政治协商制度</a:t>
            </a:r>
            <a:endParaRPr lang="en-US" altLang="zh-CN" sz="2800" dirty="0" smtClean="0"/>
          </a:p>
          <a:p>
            <a:pPr fontAlgn="auto">
              <a:lnSpc>
                <a:spcPct val="150000"/>
              </a:lnSpc>
            </a:pPr>
            <a:r>
              <a:rPr lang="zh-CN" altLang="en-US" sz="2800" dirty="0" smtClean="0"/>
              <a:t>民族区域自治制度</a:t>
            </a:r>
            <a:endParaRPr lang="en-US" altLang="zh-CN" sz="2800" dirty="0" smtClean="0"/>
          </a:p>
          <a:p>
            <a:pPr fontAlgn="auto">
              <a:lnSpc>
                <a:spcPct val="150000"/>
              </a:lnSpc>
            </a:pPr>
            <a:r>
              <a:rPr lang="zh-CN" altLang="en-US" sz="2800" dirty="0" smtClean="0"/>
              <a:t>基层群众自治制度</a:t>
            </a:r>
            <a:endParaRPr lang="zh-CN" altLang="en-US" sz="2800" dirty="0" smtClean="0"/>
          </a:p>
          <a:p>
            <a:pPr fontAlgn="auto">
              <a:lnSpc>
                <a:spcPct val="150000"/>
              </a:lnSpc>
            </a:pPr>
            <a:endParaRPr lang="zh-CN" alt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Object 901"/>
          <p:cNvSpPr txBox="1"/>
          <p:nvPr>
            <p:custDataLst>
              <p:tags r:id="rId1"/>
            </p:custDataLst>
          </p:nvPr>
        </p:nvSpPr>
        <p:spPr>
          <a:xfrm>
            <a:off x="609562" y="609480"/>
            <a:ext cx="10972876" cy="789305"/>
          </a:xfrm>
          <a:prstGeom prst="rect">
            <a:avLst/>
          </a:prstGeom>
        </p:spPr>
        <p:txBody>
          <a:bodyPr vert="horz" lIns="63500" tIns="25400" rIns="63500" bIns="25400" rtlCol="0" anchor="b" anchorCtr="0">
            <a:normAutofit fontScale="90000"/>
          </a:bodyPr>
          <a:p>
            <a:pPr marL="0" indent="0" algn="ctr" fontAlgn="auto">
              <a:lnSpc>
                <a:spcPct val="100000"/>
              </a:lnSpc>
              <a:spcBef>
                <a:spcPts val="0"/>
              </a:spcBef>
              <a:spcAft>
                <a:spcPts val="0"/>
              </a:spcAft>
              <a:buSzPct val="100000"/>
              <a:buNone/>
            </a:pPr>
            <a:r>
              <a:rPr lang="zh-CN" altLang="en-US" sz="4800" b="1" i="0" spc="320">
                <a:solidFill>
                  <a:schemeClr val="accent1"/>
                </a:solidFill>
                <a:latin typeface="微软雅黑" panose="020B0503020204020204" charset="-122"/>
                <a:ea typeface="微软雅黑" panose="020B0503020204020204" charset="-122"/>
              </a:rPr>
              <a:t>一、人民代表大会制度</a:t>
            </a:r>
            <a:endParaRPr lang="zh-CN" altLang="en-US" sz="4800" b="1" i="0" spc="320">
              <a:solidFill>
                <a:schemeClr val="accent1"/>
              </a:solidFill>
              <a:latin typeface="微软雅黑" panose="020B0503020204020204" charset="-122"/>
              <a:ea typeface="微软雅黑" panose="020B0503020204020204" charset="-122"/>
            </a:endParaRPr>
          </a:p>
        </p:txBody>
      </p:sp>
      <p:sp>
        <p:nvSpPr>
          <p:cNvPr id="9" name="Object 902"/>
          <p:cNvSpPr txBox="1"/>
          <p:nvPr>
            <p:custDataLst>
              <p:tags r:id="rId2"/>
            </p:custDataLst>
          </p:nvPr>
        </p:nvSpPr>
        <p:spPr>
          <a:xfrm>
            <a:off x="1156297" y="1490225"/>
            <a:ext cx="10972876" cy="422008"/>
          </a:xfrm>
          <a:prstGeom prst="rect">
            <a:avLst/>
          </a:prstGeom>
        </p:spPr>
        <p:txBody>
          <a:bodyPr vert="horz" lIns="63500" tIns="25400" rIns="63500" bIns="25400" rtlCol="0" anchor="t" anchorCtr="0">
            <a:normAutofit/>
          </a:bodyPr>
          <a:p>
            <a:pPr marL="0" indent="0" algn="ctr" fontAlgn="auto">
              <a:lnSpc>
                <a:spcPct val="100000"/>
              </a:lnSpc>
              <a:spcBef>
                <a:spcPts val="0"/>
              </a:spcBef>
              <a:spcAft>
                <a:spcPts val="0"/>
              </a:spcAft>
              <a:buSzPct val="100000"/>
              <a:buNone/>
            </a:pPr>
            <a:r>
              <a:rPr lang="zh-CN" altLang="en-US" sz="2200" spc="80">
                <a:solidFill>
                  <a:srgbClr val="FF0000"/>
                </a:solidFill>
                <a:latin typeface="微软雅黑" panose="020B0503020204020204" charset="-122"/>
                <a:ea typeface="微软雅黑" panose="020B0503020204020204" charset="-122"/>
                <a:sym typeface="+mn-ea"/>
              </a:rPr>
              <a:t>人民代表大会制度</a:t>
            </a:r>
            <a:r>
              <a:rPr lang="zh-CN" altLang="en-US" sz="2200" spc="80">
                <a:solidFill>
                  <a:schemeClr val="dk1"/>
                </a:solidFill>
                <a:latin typeface="微软雅黑" panose="020B0503020204020204" charset="-122"/>
                <a:ea typeface="微软雅黑" panose="020B0503020204020204" charset="-122"/>
                <a:sym typeface="+mn-ea"/>
              </a:rPr>
              <a:t>是中国人民管理自己国家的组织形式，是中国的根本政治制度。</a:t>
            </a:r>
            <a:endParaRPr lang="zh-CN" altLang="en-US" sz="2200" spc="80">
              <a:solidFill>
                <a:schemeClr val="dk1"/>
              </a:solidFill>
              <a:latin typeface="微软雅黑" panose="020B0503020204020204" charset="-122"/>
              <a:ea typeface="微软雅黑" panose="020B0503020204020204" charset="-122"/>
              <a:sym typeface="+mn-ea"/>
            </a:endParaRPr>
          </a:p>
        </p:txBody>
      </p:sp>
      <p:pic>
        <p:nvPicPr>
          <p:cNvPr id="10" name="图片 9"/>
          <p:cNvPicPr>
            <a:picLocks noChangeAspect="1"/>
          </p:cNvPicPr>
          <p:nvPr>
            <p:custDataLst>
              <p:tags r:id="rId3"/>
            </p:custDataLst>
          </p:nvPr>
        </p:nvPicPr>
        <p:blipFill rotWithShape="1">
          <a:blip r:embed="rId4"/>
          <a:srcRect t="10230" b="10230"/>
          <a:stretch>
            <a:fillRect/>
          </a:stretch>
        </p:blipFill>
        <p:spPr>
          <a:xfrm>
            <a:off x="3215640" y="2780997"/>
            <a:ext cx="5737225" cy="3042239"/>
          </a:xfrm>
          <a:custGeom>
            <a:avLst/>
            <a:gdLst/>
            <a:ahLst/>
            <a:cxnLst>
              <a:cxn ang="3">
                <a:pos x="hc" y="t"/>
              </a:cxn>
              <a:cxn ang="cd2">
                <a:pos x="l" y="vc"/>
              </a:cxn>
              <a:cxn ang="cd4">
                <a:pos x="hc" y="b"/>
              </a:cxn>
              <a:cxn ang="0">
                <a:pos x="r" y="vc"/>
              </a:cxn>
            </a:cxnLst>
            <a:rect l="l" t="t" r="r" b="b"/>
            <a:pathLst>
              <a:path w="10080" h="4890">
                <a:moveTo>
                  <a:pt x="0" y="0"/>
                </a:moveTo>
                <a:lnTo>
                  <a:pt x="10080" y="0"/>
                </a:lnTo>
                <a:lnTo>
                  <a:pt x="10080" y="4890"/>
                </a:lnTo>
                <a:lnTo>
                  <a:pt x="0" y="4890"/>
                </a:lnTo>
                <a:lnTo>
                  <a:pt x="0" y="0"/>
                </a:lnTo>
                <a:close/>
              </a:path>
            </a:pathLst>
          </a:custGeom>
        </p:spPr>
      </p:pic>
      <p:sp>
        <p:nvSpPr>
          <p:cNvPr id="5" name="矩形 11"/>
          <p:cNvSpPr/>
          <p:nvPr>
            <p:custDataLst>
              <p:tags r:id="rId5"/>
            </p:custDataLst>
          </p:nvPr>
        </p:nvSpPr>
        <p:spPr>
          <a:xfrm>
            <a:off x="2476067" y="2365077"/>
            <a:ext cx="7239965" cy="3839086"/>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a:solidFill>
                <a:schemeClr val="lt1"/>
              </a:solidFill>
              <a:latin typeface="微软雅黑" panose="020B0503020204020204" charset="-122"/>
              <a:ea typeface="微软雅黑" panose="020B0503020204020204" charset="-122"/>
              <a:sym typeface="+mn-ea"/>
            </a:endParaRPr>
          </a:p>
        </p:txBody>
      </p:sp>
      <p:sp>
        <p:nvSpPr>
          <p:cNvPr id="6" name="矩形 12"/>
          <p:cNvSpPr/>
          <p:nvPr>
            <p:custDataLst>
              <p:tags r:id="rId6"/>
            </p:custDataLst>
          </p:nvPr>
        </p:nvSpPr>
        <p:spPr>
          <a:xfrm>
            <a:off x="9401249" y="2836809"/>
            <a:ext cx="1066165" cy="45720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
        <p:nvSpPr>
          <p:cNvPr id="8" name="矩形 12"/>
          <p:cNvSpPr/>
          <p:nvPr>
            <p:custDataLst>
              <p:tags r:id="rId7"/>
            </p:custDataLst>
          </p:nvPr>
        </p:nvSpPr>
        <p:spPr>
          <a:xfrm>
            <a:off x="1571625" y="5275228"/>
            <a:ext cx="1219835" cy="45720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panose="020B0503020204020204" charset="-122"/>
              <a:ea typeface="微软雅黑" panose="020B0503020204020204" charset="-122"/>
            </a:endParaRPr>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1</a:t>
            </a:r>
            <a:r>
              <a:rPr lang="zh-CN" altLang="en-US"/>
              <a:t>、</a:t>
            </a:r>
            <a:r>
              <a:rPr lang="zh-CN" altLang="en-US" u="sng"/>
              <a:t>全国</a:t>
            </a:r>
            <a:r>
              <a:rPr lang="zh-CN" altLang="en-US"/>
              <a:t>和</a:t>
            </a:r>
            <a:r>
              <a:rPr lang="zh-CN" altLang="en-US" u="sng"/>
              <a:t>地方</a:t>
            </a:r>
            <a:r>
              <a:rPr lang="zh-CN" altLang="en-US"/>
              <a:t>人民代表大会的地位与职能</a:t>
            </a:r>
            <a:endParaRPr lang="zh-CN" altLang="en-US"/>
          </a:p>
        </p:txBody>
      </p:sp>
      <p:sp>
        <p:nvSpPr>
          <p:cNvPr id="3" name="内容占位符 2"/>
          <p:cNvSpPr>
            <a:spLocks noGrp="1"/>
          </p:cNvSpPr>
          <p:nvPr>
            <p:ph idx="1"/>
          </p:nvPr>
        </p:nvSpPr>
        <p:spPr/>
        <p:txBody>
          <a:bodyPr/>
          <a:p>
            <a:r>
              <a:rPr lang="zh-CN" altLang="en-US"/>
              <a:t> 中国宪法规定：“中华人民共和国</a:t>
            </a:r>
            <a:r>
              <a:rPr lang="zh-CN" altLang="en-US">
                <a:solidFill>
                  <a:srgbClr val="FF0000"/>
                </a:solidFill>
              </a:rPr>
              <a:t>全国人民代表大会</a:t>
            </a:r>
            <a:r>
              <a:rPr lang="zh-CN" altLang="en-US"/>
              <a:t>是</a:t>
            </a:r>
            <a:r>
              <a:rPr lang="zh-CN" altLang="en-US" u="sng"/>
              <a:t>国家最高权力机关</a:t>
            </a:r>
            <a:r>
              <a:rPr lang="zh-CN" altLang="en-US"/>
              <a:t>。”</a:t>
            </a:r>
            <a:endParaRPr lang="zh-CN" altLang="en-US"/>
          </a:p>
        </p:txBody>
      </p:sp>
      <p:pic>
        <p:nvPicPr>
          <p:cNvPr id="4" name="图片 3"/>
          <p:cNvPicPr>
            <a:picLocks noChangeAspect="1"/>
          </p:cNvPicPr>
          <p:nvPr/>
        </p:nvPicPr>
        <p:blipFill>
          <a:blip r:embed="rId1"/>
          <a:stretch>
            <a:fillRect/>
          </a:stretch>
        </p:blipFill>
        <p:spPr>
          <a:xfrm>
            <a:off x="7020560" y="2908300"/>
            <a:ext cx="3813175" cy="2712085"/>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4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5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6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7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7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20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1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4.xml><?xml version="1.0" encoding="utf-8"?>
<p:tagLst xmlns:p="http://schemas.openxmlformats.org/presentationml/2006/main">
  <p:tag name="KSO_WM_TEMPLATE_THUMBS_INDEX" val="1、4、7、9、12、13、16、17、19、22、27、30、31"/>
  <p:tag name="KSO_WM_TEMPLATE_SUBCATEGORY" val="0"/>
  <p:tag name="KSO_WM_TEMPLATE_COLOR_TYPE" val="1"/>
  <p:tag name="KSO_WM_TEMPLATE_MASTER_THUMB_INDEX" val="12"/>
  <p:tag name="KSO_WM_TAG_VERSION" val="1.0"/>
  <p:tag name="KSO_WM_BEAUTIFY_FLAG" val="#wm#"/>
  <p:tag name="KSO_WM_TEMPLATE_CATEGORY" val="custom"/>
  <p:tag name="KSO_WM_TEMPLATE_INDEX" val="20204322"/>
  <p:tag name="KSO_WM_TEMPLATE_MASTER_TYPE" val="1"/>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1.0"/>
  <p:tag name="KSO_WM_BEAUTIFY_FLAG" val="#wm#"/>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1.0"/>
  <p:tag name="KSO_WM_BEAUTIFY_FLAG" val="#wm#"/>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7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7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7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7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7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8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8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8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8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38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8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8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8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8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3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9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39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40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0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42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3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3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3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43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44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2"/>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2"/>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65.xml><?xml version="1.0" encoding="utf-8"?>
<p:tagLst xmlns:p="http://schemas.openxmlformats.org/presentationml/2006/main">
  <p:tag name="KSO_WM_TEMPLATE_THUMBS_INDEX" val="1、4、7、9、12、13、16、17、19、22、27、30、31"/>
  <p:tag name="KSO_WM_TEMPLATE_SUBCATEGORY" val="0"/>
  <p:tag name="KSO_WM_TEMPLATE_COLOR_TYPE" val="1"/>
  <p:tag name="KSO_WM_TEMPLATE_MASTER_THUMB_INDEX" val="12"/>
  <p:tag name="KSO_WM_TAG_VERSION" val="1.0"/>
  <p:tag name="KSO_WM_BEAUTIFY_FLAG" val="#wm#"/>
  <p:tag name="KSO_WM_TEMPLATE_CATEGORY" val="custom"/>
  <p:tag name="KSO_WM_TEMPLATE_INDEX" val="20204322"/>
  <p:tag name="KSO_WM_TEMPLATE_MASTER_TYPE" val="1"/>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leftRight"/>
  <p:tag name="KSO_WM_SLIDE_BK_DARK_LIGHT" val="2"/>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SLIDE_BACKGROUND_TYPE" val="leftRight"/>
  <p:tag name="KSO_WM_SLIDE_BK_DARK_LIGHT" val="2"/>
  <p:tag name="KSO_WM_UNIT_TYPE" val="i"/>
  <p:tag name="KSO_WM_UNIT_INDEX"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topBottom"/>
  <p:tag name="KSO_WM_SLIDE_BK_DARK_LIGHT" val="2"/>
</p:tagLst>
</file>

<file path=ppt/tags/tag5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SLIDE_BACKGROUND_TYPE" val="topBottom"/>
  <p:tag name="KSO_WM_SLIDE_BK_DARK_LIGHT" val="2"/>
  <p:tag name="KSO_WM_UNIT_TYPE" val="i"/>
  <p:tag name="KSO_WM_UNIT_INDEX" val="1"/>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bottomTop"/>
  <p:tag name="KSO_WM_SLIDE_BK_DARK_LIGHT" val="2"/>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SLIDE_BACKGROUND_TYPE" val="navigation"/>
  <p:tag name="KSO_WM_SLIDE_BK_DARK_LIGHT" val="2"/>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1"/>
  <p:tag name="KSO_WM_SLIDE_BACKGROUND_TYPE" val="navigation"/>
  <p:tag name="KSO_WM_SLIDE_BK_DARK_LIGHT" val="2"/>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5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5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6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6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1"/>
</p:tagLst>
</file>

<file path=ppt/tags/tag6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9.xml><?xml version="1.0" encoding="utf-8"?>
<p:tagLst xmlns:p="http://schemas.openxmlformats.org/presentationml/2006/main">
  <p:tag name="KSO_WM_TEMPLATE_SUBCATEGORY" val="0"/>
  <p:tag name="KSO_WM_TEMPLATE_MASTER_TYPE" val="1"/>
  <p:tag name="KSO_WM_TEMPLATE_COLOR_TYPE" val="1"/>
  <p:tag name="KSO_WM_TEMPLATE_MASTER_THUMB_INDEX" val="12"/>
  <p:tag name="KSO_WM_UNIT_SHOW_EDIT_AREA_INDICATION" val="0"/>
  <p:tag name="KSO_WM_TAG_VERSION" val="1.0"/>
  <p:tag name="KSO_WM_BEAUTIFY_FLAG" val="#wm#"/>
  <p:tag name="KSO_WM_TEMPLATE_CATEGORY" val="custom"/>
  <p:tag name="KSO_WM_TEMPLATE_INDEX" val="20202601"/>
  <p:tag name="KSO_WM_TEMPLATE_THUMBS_INDEX" val="1、4、7、8、9、10、11、13、14、15"/>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1344_3*i*1"/>
  <p:tag name="KSO_WM_TEMPLATE_CATEGORY" val="chip"/>
  <p:tag name="KSO_WM_TEMPLATE_INDEX" val="20211344"/>
  <p:tag name="KSO_WM_UNIT_LAYERLEVEL" val="1"/>
  <p:tag name="KSO_WM_TAG_VERSION" val="1.0"/>
  <p:tag name="KSO_WM_BEAUTIFY_FLAG" val="#wm#"/>
  <p:tag name="KSO_WM_CHIP_GROUPID" val="5f6dd30b747e3ea6e284b052"/>
  <p:tag name="KSO_WM_CHIP_XID" val="5f6dd30b747e3ea6e284b055"/>
  <p:tag name="KSO_WM_UNIT_DEC_AREA_ID" val="3110fd5b58b4444193813f6e115580a9"/>
  <p:tag name="KSO_WM_UNIT_DECORATE_INFO" val=""/>
  <p:tag name="KSO_WM_UNIT_SM_LIMIT_TYPE" val=""/>
  <p:tag name="KSO_WM_CHIP_FILLAREA_FILL_RULE" val="{&quot;fill_align&quot;:&quot;cm&quot;,&quot;fill_effect&quot;:[],&quot;fill_mode&quot;:&quot;full&quot;,&quot;sacle_strategy&quot;:&quot;stretch&quot;}"/>
  <p:tag name="KSO_WM_ASSEMBLE_CHIP_INDEX" val="ed0f627f599545cbb94fe8de8d13ea36"/>
  <p:tag name="KSO_WM_SLIDE_BACKGROUND_TYPE" val="general"/>
  <p:tag name="WM_BEAUTIFY_SHAPE_IDENTITY" val="{781643aa-a77e-48ce-879f-f11667eaee68}"/>
</p:tagLst>
</file>

<file path=ppt/tags/tag6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1344_3*i*1"/>
  <p:tag name="KSO_WM_TEMPLATE_CATEGORY" val="chip"/>
  <p:tag name="KSO_WM_TEMPLATE_INDEX" val="20211344"/>
  <p:tag name="KSO_WM_UNIT_LAYERLEVEL" val="1"/>
  <p:tag name="KSO_WM_TAG_VERSION" val="1.0"/>
  <p:tag name="KSO_WM_BEAUTIFY_FLAG" val="#wm#"/>
  <p:tag name="KSO_WM_CHIP_GROUPID" val="5f6dd30b747e3ea6e284b052"/>
  <p:tag name="KSO_WM_CHIP_XID" val="5f6dd30b747e3ea6e284b055"/>
  <p:tag name="KSO_WM_UNIT_DEC_AREA_ID" val="584dfe683a194758a8bf4d1d7d2f7509"/>
  <p:tag name="KSO_WM_UNIT_DECORATE_INFO" val=""/>
  <p:tag name="KSO_WM_UNIT_SM_LIMIT_TYPE" val=""/>
  <p:tag name="KSO_WM_CHIP_FILLAREA_FILL_RULE" val="{&quot;fill_align&quot;:&quot;cm&quot;,&quot;fill_effect&quot;:[],&quot;fill_mode&quot;:&quot;full&quot;,&quot;sacle_strategy&quot;:&quot;stretch&quot;}"/>
  <p:tag name="KSO_WM_ASSEMBLE_CHIP_INDEX" val="79e2d1727c50420080b71b6e30daba3e"/>
  <p:tag name="KSO_WM_SLIDE_BACKGROUND_TYPE" val="general"/>
  <p:tag name="WM_BEAUTIFY_SHAPE_IDENTITY" val="{40e13260-7e5b-494a-929f-0e08dc2eead0}"/>
</p:tagLst>
</file>

<file path=ppt/tags/tag612.xml><?xml version="1.0" encoding="utf-8"?>
<p:tagLst xmlns:p="http://schemas.openxmlformats.org/presentationml/2006/main">
  <p:tag name="KSO_WM_UNIT_TEXT_FILL_FORE_SCHEMECOLOR_INDEX_BRIGHTNESS" val="0"/>
  <p:tag name="KSO_WM_UNIT_TEXT_FILL_FORE_SCHEMECOLOR_INDEX" val="15"/>
  <p:tag name="KSO_WM_UNIT_TEXT_FILL_TYPE" val="1"/>
</p:tagLst>
</file>

<file path=ppt/tags/tag6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14.xml><?xml version="1.0" encoding="utf-8"?>
<p:tagLst xmlns:p="http://schemas.openxmlformats.org/presentationml/2006/main">
  <p:tag name="KSO_WM_SLIDE_BACKGROUND_TYPE" val="general"/>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1344_3*i*1"/>
  <p:tag name="KSO_WM_TEMPLATE_CATEGORY" val="chip"/>
  <p:tag name="KSO_WM_TEMPLATE_INDEX" val="20211344"/>
  <p:tag name="KSO_WM_UNIT_LAYERLEVEL" val="1"/>
  <p:tag name="KSO_WM_TAG_VERSION" val="1.0"/>
  <p:tag name="KSO_WM_BEAUTIFY_FLAG" val="#wm#"/>
  <p:tag name="KSO_WM_CHIP_GROUPID" val="5f6dd30b747e3ea6e284b052"/>
  <p:tag name="KSO_WM_CHIP_XID" val="5f6dd30b747e3ea6e284b055"/>
  <p:tag name="KSO_WM_UNIT_DEC_AREA_ID" val="3110fd5b58b4444193813f6e115580a9"/>
  <p:tag name="KSO_WM_UNIT_DECORATE_INFO" val=""/>
  <p:tag name="KSO_WM_UNIT_SM_LIMIT_TYPE" val=""/>
  <p:tag name="KSO_WM_CHIP_FILLAREA_FILL_RULE" val="{&quot;fill_align&quot;:&quot;cm&quot;,&quot;fill_effect&quot;:[],&quot;fill_mode&quot;:&quot;full&quot;,&quot;sacle_strategy&quot;:&quot;stretch&quot;}"/>
  <p:tag name="KSO_WM_ASSEMBLE_CHIP_INDEX" val="ed0f627f599545cbb94fe8de8d13ea36"/>
  <p:tag name="KSO_WM_SLIDE_BACKGROUND_TYPE" val="general"/>
  <p:tag name="WM_BEAUTIFY_SHAPE_IDENTITY" val="{781643aa-a77e-48ce-879f-f11667eaee68}"/>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1344_3*i*1"/>
  <p:tag name="KSO_WM_TEMPLATE_CATEGORY" val="chip"/>
  <p:tag name="KSO_WM_TEMPLATE_INDEX" val="20211344"/>
  <p:tag name="KSO_WM_UNIT_LAYERLEVEL" val="1"/>
  <p:tag name="KSO_WM_TAG_VERSION" val="1.0"/>
  <p:tag name="KSO_WM_BEAUTIFY_FLAG" val="#wm#"/>
  <p:tag name="KSO_WM_CHIP_GROUPID" val="5f6dd30b747e3ea6e284b052"/>
  <p:tag name="KSO_WM_CHIP_XID" val="5f6dd30b747e3ea6e284b055"/>
  <p:tag name="KSO_WM_UNIT_DEC_AREA_ID" val="584dfe683a194758a8bf4d1d7d2f7509"/>
  <p:tag name="KSO_WM_UNIT_DECORATE_INFO" val=""/>
  <p:tag name="KSO_WM_UNIT_SM_LIMIT_TYPE" val=""/>
  <p:tag name="KSO_WM_CHIP_FILLAREA_FILL_RULE" val="{&quot;fill_align&quot;:&quot;cm&quot;,&quot;fill_effect&quot;:[],&quot;fill_mode&quot;:&quot;full&quot;,&quot;sacle_strategy&quot;:&quot;stretch&quot;}"/>
  <p:tag name="KSO_WM_ASSEMBLE_CHIP_INDEX" val="79e2d1727c50420080b71b6e30daba3e"/>
  <p:tag name="KSO_WM_SLIDE_BACKGROUND_TYPE" val="general"/>
  <p:tag name="WM_BEAUTIFY_SHAPE_IDENTITY" val="{40e13260-7e5b-494a-929f-0e08dc2eead0}"/>
</p:tagLst>
</file>

<file path=ppt/tags/tag61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18.xml><?xml version="1.0" encoding="utf-8"?>
<p:tagLst xmlns:p="http://schemas.openxmlformats.org/presentationml/2006/main">
  <p:tag name="KSO_WM_SLIDE_BACKGROUND_TYPE" val="general"/>
</p:tagLst>
</file>

<file path=ppt/tags/tag6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1344_3*i*1"/>
  <p:tag name="KSO_WM_TEMPLATE_CATEGORY" val="chip"/>
  <p:tag name="KSO_WM_TEMPLATE_INDEX" val="20211344"/>
  <p:tag name="KSO_WM_UNIT_LAYERLEVEL" val="1"/>
  <p:tag name="KSO_WM_TAG_VERSION" val="1.0"/>
  <p:tag name="KSO_WM_BEAUTIFY_FLAG" val="#wm#"/>
  <p:tag name="KSO_WM_CHIP_GROUPID" val="5f6dd30b747e3ea6e284b052"/>
  <p:tag name="KSO_WM_CHIP_XID" val="5f6dd30b747e3ea6e284b055"/>
  <p:tag name="KSO_WM_UNIT_DEC_AREA_ID" val="3110fd5b58b4444193813f6e115580a9"/>
  <p:tag name="KSO_WM_UNIT_DECORATE_INFO" val=""/>
  <p:tag name="KSO_WM_UNIT_SM_LIMIT_TYPE" val=""/>
  <p:tag name="KSO_WM_CHIP_FILLAREA_FILL_RULE" val="{&quot;fill_align&quot;:&quot;cm&quot;,&quot;fill_effect&quot;:[],&quot;fill_mode&quot;:&quot;full&quot;,&quot;sacle_strategy&quot;:&quot;stretch&quot;}"/>
  <p:tag name="KSO_WM_ASSEMBLE_CHIP_INDEX" val="ed0f627f599545cbb94fe8de8d13ea36"/>
  <p:tag name="KSO_WM_SLIDE_BACKGROUND_TYPE" val="general"/>
  <p:tag name="WM_BEAUTIFY_SHAPE_IDENTITY" val="{781643aa-a77e-48ce-879f-f11667eaee68}"/>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11344_3*i*1"/>
  <p:tag name="KSO_WM_TEMPLATE_CATEGORY" val="chip"/>
  <p:tag name="KSO_WM_TEMPLATE_INDEX" val="20211344"/>
  <p:tag name="KSO_WM_UNIT_LAYERLEVEL" val="1"/>
  <p:tag name="KSO_WM_TAG_VERSION" val="1.0"/>
  <p:tag name="KSO_WM_BEAUTIFY_FLAG" val="#wm#"/>
  <p:tag name="KSO_WM_CHIP_GROUPID" val="5f6dd30b747e3ea6e284b052"/>
  <p:tag name="KSO_WM_CHIP_XID" val="5f6dd30b747e3ea6e284b055"/>
  <p:tag name="KSO_WM_UNIT_DEC_AREA_ID" val="584dfe683a194758a8bf4d1d7d2f7509"/>
  <p:tag name="KSO_WM_UNIT_DECORATE_INFO" val=""/>
  <p:tag name="KSO_WM_UNIT_SM_LIMIT_TYPE" val=""/>
  <p:tag name="KSO_WM_CHIP_FILLAREA_FILL_RULE" val="{&quot;fill_align&quot;:&quot;cm&quot;,&quot;fill_effect&quot;:[],&quot;fill_mode&quot;:&quot;full&quot;,&quot;sacle_strategy&quot;:&quot;stretch&quot;}"/>
  <p:tag name="KSO_WM_ASSEMBLE_CHIP_INDEX" val="79e2d1727c50420080b71b6e30daba3e"/>
  <p:tag name="KSO_WM_SLIDE_BACKGROUND_TYPE" val="general"/>
  <p:tag name="WM_BEAUTIFY_SHAPE_IDENTITY" val="{40e13260-7e5b-494a-929f-0e08dc2eead0}"/>
</p:tagLst>
</file>

<file path=ppt/tags/tag6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2.xml><?xml version="1.0" encoding="utf-8"?>
<p:tagLst xmlns:p="http://schemas.openxmlformats.org/presentationml/2006/main">
  <p:tag name="KSO_WM_SLIDE_BACKGROUND_TYPE" val="general"/>
</p:tagLst>
</file>

<file path=ppt/tags/tag623.xml><?xml version="1.0" encoding="utf-8"?>
<p:tagLst xmlns:p="http://schemas.openxmlformats.org/presentationml/2006/main">
  <p:tag name="KSO_WM_SLIDE_BACKGROUND_TYPE" val="general"/>
  <p:tag name="WM_BEAUTIFY_SHAPE_IDENTITY" val="{35711b1c-201b-4b9f-abb3-14edef5fce00}"/>
  <p:tag name="KSO_WM_UNIT_TYPE" val="i"/>
</p:tagLst>
</file>

<file path=ppt/tags/tag624.xml><?xml version="1.0" encoding="utf-8"?>
<p:tagLst xmlns:p="http://schemas.openxmlformats.org/presentationml/2006/main">
  <p:tag name="KSO_WM_SLIDE_BACKGROUND_TYPE" val="general"/>
  <p:tag name="WM_BEAUTIFY_SHAPE_IDENTITY" val="{4da9caeb-5930-4743-8896-cad869c57bc2}"/>
  <p:tag name="KSO_WM_UNIT_TYPE" val="i"/>
</p:tagLst>
</file>

<file path=ppt/tags/tag6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26.xml><?xml version="1.0" encoding="utf-8"?>
<p:tagLst xmlns:p="http://schemas.openxmlformats.org/presentationml/2006/main">
  <p:tag name="KSO_WM_SLIDE_BACKGROUND_TYPE" val="general"/>
</p:tagLst>
</file>

<file path=ppt/tags/tag627.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a"/>
  <p:tag name="KSO_WM_UNIT_INDEX" val="1"/>
  <p:tag name="KSO_WM_UNIT_ID" val="diagram20217110_1*a*1"/>
  <p:tag name="KSO_WM_TEMPLATE_CATEGORY" val="diagram"/>
  <p:tag name="KSO_WM_TEMPLATE_INDEX" val="2021711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c9d0170aae44937a92c43246000220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dcd3d84aab1451d8e35cd2656c2b702"/>
  <p:tag name="KSO_WM_UNIT_TEXT_FILL_FORE_SCHEMECOLOR_INDEX_BRIGHTNESS" val="0"/>
  <p:tag name="KSO_WM_UNIT_TEXT_FILL_FORE_SCHEMECOLOR_INDEX" val="13"/>
  <p:tag name="KSO_WM_UNIT_TEXT_FILL_TYPE" val="1"/>
  <p:tag name="KSO_WM_TEMPLATE_ASSEMBLE_XID" val="5fc70bb09532eafaafd66516"/>
  <p:tag name="KSO_WM_TEMPLATE_ASSEMBLE_GROUPID" val="5fc70bb09532eafaafd66516"/>
</p:tagLst>
</file>

<file path=ppt/tags/tag628.xml><?xml version="1.0" encoding="utf-8"?>
<p:tagLst xmlns:p="http://schemas.openxmlformats.org/presentationml/2006/main">
  <p:tag name="KSO_WM_UNIT_VALUE" val="1100*1692"/>
  <p:tag name="KSO_WM_UNIT_HIGHLIGHT" val="0"/>
  <p:tag name="KSO_WM_UNIT_COMPATIBLE" val="0"/>
  <p:tag name="KSO_WM_UNIT_DIAGRAM_ISNUMVISUAL" val="0"/>
  <p:tag name="KSO_WM_UNIT_DIAGRAM_ISREFERUNIT" val="0"/>
  <p:tag name="KSO_WM_UNIT_TYPE" val="d"/>
  <p:tag name="KSO_WM_UNIT_INDEX" val="1"/>
  <p:tag name="KSO_WM_UNIT_ID" val="diagram20217110_1*d*1"/>
  <p:tag name="KSO_WM_TEMPLATE_CATEGORY" val="diagram"/>
  <p:tag name="KSO_WM_TEMPLATE_INDEX" val="20217110"/>
  <p:tag name="KSO_WM_UNIT_LAYERLEVEL" val="1"/>
  <p:tag name="KSO_WM_TAG_VERSION" val="1.0"/>
  <p:tag name="KSO_WM_BEAUTIFY_FLAG" val="#wm#"/>
  <p:tag name="KSO_WM_CHIP_GROUPID" val="5e7310da9a230a26b9e88a19"/>
  <p:tag name="KSO_WM_CHIP_XID" val="5e7310da9a230a26b9e88a1a"/>
  <p:tag name="KSO_WM_UNIT_DEC_AREA_ID" val="441f6473d0ef4508ba70610ba2c61a8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6ad7d1a4fab475aa6657524692ebc93"/>
  <p:tag name="KSO_WM_UNIT_PLACING_PICTURE" val="26ad7d1a4fab475aa6657524692ebc93"/>
  <p:tag name="KSO_WM_UNIT_SUPPORT_UNIT_TYPE" val="[&quot;l&quot;,&quot;m&quot;,&quot;n&quot;,&quot;o&quot;,&quot;p&quot;,&quot;q&quot;,&quot;r&quot;,&quot;δ&quot;,&quot;ε&quot;,&quot;ζ&quot;,&quot;η&quot;,&quot;d&quot;,&quot;α&quot;,&quot;β&quot;,&quot;θ&quot;]"/>
  <p:tag name="KSO_WM_TEMPLATE_ASSEMBLE_XID" val="5fc70bb09532eafaafd66516"/>
  <p:tag name="KSO_WM_TEMPLATE_ASSEMBLE_GROUPID" val="5fc70bb09532eafaafd66516"/>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10_1*i*1"/>
  <p:tag name="KSO_WM_TEMPLATE_CATEGORY" val="diagram"/>
  <p:tag name="KSO_WM_TEMPLATE_INDEX" val="20217110"/>
  <p:tag name="KSO_WM_UNIT_LAYERLEVEL" val="1"/>
  <p:tag name="KSO_WM_TAG_VERSION" val="1.0"/>
  <p:tag name="KSO_WM_BEAUTIFY_FLAG" val="#wm#"/>
  <p:tag name="KSO_WM_UNIT_BLOCK" val="0"/>
  <p:tag name="KSO_WM_UNIT_SM_LIMIT_TYPE" val="2"/>
  <p:tag name="KSO_WM_UNIT_DEC_AREA_ID" val="febec62ec89d4fae899d9e38d57c0f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c5e83f310219e61717cdf2"/>
  <p:tag name="KSO_WM_CHIP_XID" val="5fc5e83f310219e61717cdf3"/>
  <p:tag name="KSO_WM_TEMPLATE_ASSEMBLE_XID" val="5fc70bb09532eafaafd66516"/>
  <p:tag name="KSO_WM_TEMPLATE_ASSEMBLE_GROUPID" val="5fc70bb09532eafaafd66516"/>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10_1*i*2"/>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c70bb09532eafaafd66516"/>
  <p:tag name="KSO_WM_TEMPLATE_ASSEMBLE_GROUPID" val="5fc70bb09532eafaafd66516"/>
</p:tagLst>
</file>

<file path=ppt/tags/tag6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10_1*i*3"/>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c70bb09532eafaafd66516"/>
  <p:tag name="KSO_WM_TEMPLATE_ASSEMBLE_GROUPID" val="5fc70bb09532eafaafd66516"/>
</p:tagLst>
</file>

<file path=ppt/tags/tag6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10_1*i*4"/>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c70bb09532eafaafd66516"/>
  <p:tag name="KSO_WM_TEMPLATE_ASSEMBLE_GROUPID" val="5fc70bb09532eafaafd66516"/>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10_1*i*5"/>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c70bb09532eafaafd66516"/>
  <p:tag name="KSO_WM_TEMPLATE_ASSEMBLE_GROUPID" val="5fc70bb09532eafaafd66516"/>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7110_1*i*6"/>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c70bb09532eafaafd66516"/>
  <p:tag name="KSO_WM_TEMPLATE_ASSEMBLE_GROUPID" val="5fc70bb09532eafaafd66516"/>
</p:tagLst>
</file>

<file path=ppt/tags/tag6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17110_1*i*7"/>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c70bb09532eafaafd66516"/>
  <p:tag name="KSO_WM_TEMPLATE_ASSEMBLE_GROUPID" val="5fc70bb09532eafaafd66516"/>
</p:tagLst>
</file>

<file path=ppt/tags/tag6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17110_1*i*8"/>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c70bb09532eafaafd66516"/>
  <p:tag name="KSO_WM_TEMPLATE_ASSEMBLE_GROUPID" val="5fc70bb09532eafaafd66516"/>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17110_1*i*9"/>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c70bb09532eafaafd66516"/>
  <p:tag name="KSO_WM_TEMPLATE_ASSEMBLE_GROUPID" val="5fc70bb09532eafaafd66516"/>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17110_1*i*10"/>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c70bb09532eafaafd66516"/>
  <p:tag name="KSO_WM_TEMPLATE_ASSEMBLE_GROUPID" val="5fc70bb09532eafaafd66516"/>
</p:tagLst>
</file>

<file path=ppt/tags/tag6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17110_1*i*11"/>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c70bb09532eafaafd66516"/>
  <p:tag name="KSO_WM_TEMPLATE_ASSEMBLE_GROUPID" val="5fc70bb09532eafaafd66516"/>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17110_1*i*12"/>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c70bb09532eafaafd66516"/>
  <p:tag name="KSO_WM_TEMPLATE_ASSEMBLE_GROUPID" val="5fc70bb09532eafaafd66516"/>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17110_1*i*13"/>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c70bb09532eafaafd66516"/>
  <p:tag name="KSO_WM_TEMPLATE_ASSEMBLE_GROUPID" val="5fc70bb09532eafaafd66516"/>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17110_1*i*14"/>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c70bb09532eafaafd66516"/>
  <p:tag name="KSO_WM_TEMPLATE_ASSEMBLE_GROUPID" val="5fc70bb09532eafaafd66516"/>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17110_1*i*15"/>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c70bb09532eafaafd66516"/>
  <p:tag name="KSO_WM_TEMPLATE_ASSEMBLE_GROUPID" val="5fc70bb09532eafaafd66516"/>
</p:tagLst>
</file>

<file path=ppt/tags/tag6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17110_1*i*16"/>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UNIT_TEXT_FILL_FORE_SCHEMECOLOR_INDEX_BRIGHTNESS" val="0"/>
  <p:tag name="KSO_WM_UNIT_TEXT_FILL_FORE_SCHEMECOLOR_INDEX" val="13"/>
  <p:tag name="KSO_WM_UNIT_TEXT_FILL_TYPE" val="1"/>
  <p:tag name="KSO_WM_UNIT_VALUE" val="4"/>
  <p:tag name="KSO_WM_TEMPLATE_ASSEMBLE_XID" val="5fc70bb09532eafaafd66516"/>
  <p:tag name="KSO_WM_TEMPLATE_ASSEMBLE_GROUPID" val="5fc70bb09532eafaafd66516"/>
</p:tagLst>
</file>

<file path=ppt/tags/tag6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17110_1*i*17"/>
  <p:tag name="KSO_WM_TEMPLATE_CATEGORY" val="diagram"/>
  <p:tag name="KSO_WM_TEMPLATE_INDEX" val="20217110"/>
  <p:tag name="KSO_WM_UNIT_LAYERLEVEL" val="1"/>
  <p:tag name="KSO_WM_TAG_VERSION" val="1.0"/>
  <p:tag name="KSO_WM_BEAUTIFY_FLAG" val="#wm#"/>
  <p:tag name="KSO_WM_UNIT_SM_LIMIT_TYPE" val="2"/>
  <p:tag name="KSO_WM_CHIP_GROUPID" val="5fc5e83f310219e61717cdf2"/>
  <p:tag name="KSO_WM_CHIP_XID" val="5fc5e83f310219e61717cdf3"/>
  <p:tag name="KSO_WM_TEMPLATE_ASSEMBLE_XID" val="5fc70bb09532eafaafd66516"/>
  <p:tag name="KSO_WM_TEMPLATE_ASSEMBLE_GROUPID" val="5fc70bb09532eafaafd66516"/>
</p:tagLst>
</file>

<file path=ppt/tags/tag646.xml><?xml version="1.0" encoding="utf-8"?>
<p:tagLst xmlns:p="http://schemas.openxmlformats.org/presentationml/2006/main">
  <p:tag name="KSO_WM_SLIDE_ID" val="diagram2021711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7110"/>
  <p:tag name="KSO_WM_SLIDE_LAYOUT" val="a_d"/>
  <p:tag name="KSO_WM_SLIDE_LAYOUT_CNT" val="1_1"/>
  <p:tag name="KSO_WM_TEMPLATE_THUMBS_INDEX" val="1、4、7、12、13、14、15、16、17、18、20、24、25、28、33、36、40、43、44"/>
  <p:tag name="KSO_WM_SLIDE_SIZE" val="888*468"/>
  <p:tag name="KSO_WM_SLIDE_POSITION" val="36*36"/>
  <p:tag name="KSO_WM_SLIDE_LAYOUT_INFO" val="{&quot;backgroundInfo&quot;:[{&quot;bottom&quot;:0,&quot;bottomAbs&quot;:false,&quot;left&quot;:0,&quot;leftAbs&quot;:false,&quot;right&quot;:0,&quot;rightAbs&quot;:false,&quot;top&quot;:0,&quot;topAbs&quot;:false,&quot;type&quot;:&quot;general&quot;}],&quot;id&quot;:&quot;2020-12-02T11:36:17&quot;,&quot;maxSize&quot;:{&quot;size1&quot;:33.299650680520394},&quot;minSize&quot;:{&quot;size1&quot;:24.599650680520401},&quot;normalSize&quot;:{&quot;size1&quot;:33.299465495335212},&quot;subLayout&quot;:[{&quot;id&quot;:&quot;2020-12-02T11:36:17&quot;,&quot;margin&quot;:{&quot;bottom&quot;:0.026000002399086952,&quot;left&quot;:4.6570000648498535,&quot;right&quot;:4.6570000648498535,&quot;top&quot;:2.5399999618530273},&quot;type&quot;:0},{&quot;id&quot;:&quot;2020-12-02T11:36:17&quot;,&quot;margin&quot;:{&quot;bottom&quot;:2.5399999618530273,&quot;left&quot;:4.6570000648498535,&quot;right&quot;:4.6570000648498535,&quot;top&quot;:0.81999999284744263},&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c5e83f310219e61717cdf3"/>
  <p:tag name="KSO_WM_CHIP_FILLPROP" val="[[{&quot;text_align&quot;:&quot;cm&quot;,&quot;text_direction&quot;:&quot;horizontal&quot;,&quot;support_big_font&quot;:false,&quot;picture_toward&quot;:0,&quot;picture_dockside&quot;:[],&quot;fill_id&quot;:&quot;ba3ff9d51a534949a36d761c038b2272&quot;,&quot;fill_align&quot;:&quot;cm&quot;,&quot;chip_types&quot;:[&quot;header&quot;]},{&quot;text_align&quot;:&quot;cm&quot;,&quot;text_direction&quot;:&quot;horizontal&quot;,&quot;support_features&quot;:[&quot;collage&quot;,&quot;carousel&quot;],&quot;support_big_font&quot;:false,&quot;picture_toward&quot;:0,&quot;picture_dockside&quot;:[],&quot;fill_id&quot;:&quot;385b67bca2024cfd9b21355f5a1f21ce&quot;,&quot;fill_align&quot;:&quot;cm&quot;,&quot;chip_types&quot;:[&quot;diagram&quot;,&quot;pictext&quot;,&quot;text&quot;,&quot;picture&quot;,&quot;chart&quot;,&quot;table&quot;,&quot;video&quot;]}]]"/>
  <p:tag name="KSO_WM_CHIP_DECFILLPROP" val="[]"/>
  <p:tag name="KSO_WM_CHIP_GROUPID" val="5fc5e83f310219e61717cdf2"/>
  <p:tag name="KSO_WM_SLIDE_BK_DARK_LIGHT" val="2"/>
  <p:tag name="KSO_WM_SLIDE_BACKGROUND_TYPE" val="general"/>
  <p:tag name="KSO_WM_SLIDE_SUPPORT_FEATURE_TYPE" val="3"/>
  <p:tag name="KSO_WM_TEMPLATE_ASSEMBLE_XID" val="5fc70bb09532eafaafd66516"/>
  <p:tag name="KSO_WM_TEMPLATE_ASSEMBLE_GROUPID" val="5fc70bb09532eafaafd66516"/>
</p:tagLst>
</file>

<file path=ppt/tags/tag6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22_7*i*1"/>
  <p:tag name="KSO_WM_TEMPLATE_CATEGORY" val="custom"/>
  <p:tag name="KSO_WM_TEMPLATE_INDEX" val="20204322"/>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648.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322_7*e*1"/>
  <p:tag name="KSO_WM_TEMPLATE_CATEGORY" val="custom"/>
  <p:tag name="KSO_WM_TEMPLATE_INDEX" val="20204322"/>
  <p:tag name="KSO_WM_UNIT_LAYERLEVEL" val="1"/>
  <p:tag name="KSO_WM_TAG_VERSION" val="1.0"/>
  <p:tag name="KSO_WM_BEAUTIFY_FLAG" val="#wm#"/>
  <p:tag name="KSO_WM_UNIT_TEXT_FILL_FORE_SCHEMECOLOR_INDEX_BRIGHTNESS" val="0"/>
  <p:tag name="KSO_WM_UNIT_TEXT_FILL_FORE_SCHEMECOLOR_INDEX" val="5"/>
  <p:tag name="KSO_WM_UNIT_TEXT_FILL_TYPE" val="1"/>
</p:tagLst>
</file>

<file path=ppt/tags/tag649.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4322_7*a*1"/>
  <p:tag name="KSO_WM_TEMPLATE_CATEGORY" val="custom"/>
  <p:tag name="KSO_WM_TEMPLATE_INDEX" val="20204322"/>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0.xml><?xml version="1.0" encoding="utf-8"?>
<p:tagLst xmlns:p="http://schemas.openxmlformats.org/presentationml/2006/main">
  <p:tag name="KSO_WM_BEAUTIFY_FLAG" val="#wm#"/>
  <p:tag name="KSO_WM_TEMPLATE_CATEGORY" val="custom"/>
  <p:tag name="KSO_WM_TEMPLATE_INDEX" val="20204322"/>
  <p:tag name="KSO_WM_SLIDE_ID" val="custom2020432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e"/>
  <p:tag name="KSO_WM_SLIDE_LAYOUT_CNT" val="1_1"/>
</p:tagLst>
</file>

<file path=ppt/tags/tag651.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13674_1*a*1"/>
  <p:tag name="KSO_WM_TEMPLATE_CATEGORY" val="diagram"/>
  <p:tag name="KSO_WM_TEMPLATE_INDEX" val="20213674"/>
  <p:tag name="KSO_WM_UNIT_LAYERLEVEL" val="1"/>
  <p:tag name="KSO_WM_TAG_VERSION" val="1.0"/>
  <p:tag name="KSO_WM_BEAUTIFY_FLAG" val="#wm#"/>
  <p:tag name="KSO_WM_UNIT_SHOW_EDIT_AREA_INDICATION" val="1"/>
  <p:tag name="KSO_WM_UNIT_DEFAULT_FONT" val="24;44;4"/>
  <p:tag name="KSO_WM_UNIT_BLOCK" val="0"/>
  <p:tag name="KSO_WM_UNIT_DEC_AREA_ID" val="588425c447614f49b0028cadf7d4c573"/>
  <p:tag name="KSO_WM_CHIP_GROUPID" val="5f0681562c9c209bb8bb14eb"/>
  <p:tag name="KSO_WM_CHIP_XID" val="5f0681562c9c209bb8bb14ec"/>
  <p:tag name="KSO_WM_CHIP_FILLAREA_FILL_RULE" val="{&quot;fill_align&quot;:&quot;ct&quot;,&quot;fill_mode&quot;:&quot;full&quot;,&quot;sacle_strategy&quot;:&quot;smart&quot;}"/>
  <p:tag name="KSO_WM_ASSEMBLE_CHIP_INDEX" val="0ff4aac129064657adeec191da6a2cc7"/>
  <p:tag name="KSO_WM_UNIT_TEXT_FILL_FORE_SCHEMECOLOR_INDEX_BRIGHTNESS" val="0"/>
  <p:tag name="KSO_WM_UNIT_TEXT_FILL_FORE_SCHEMECOLOR_INDEX" val="13"/>
  <p:tag name="KSO_WM_UNIT_TEXT_FILL_TYPE" val="1"/>
  <p:tag name="KSO_WM_TEMPLATE_ASSEMBLE_XID" val="5fa9ef31acfdea5937ad5f0d"/>
  <p:tag name="KSO_WM_TEMPLATE_ASSEMBLE_GROUPID" val="5fa9ef31acfdea5937ad5f0d"/>
</p:tagLst>
</file>

<file path=ppt/tags/tag652.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3"/>
  <p:tag name="KSO_WM_UNIT_HIGHLIGHT" val="0"/>
  <p:tag name="KSO_WM_UNIT_COMPATIBLE" val="0"/>
  <p:tag name="KSO_WM_UNIT_DIAGRAM_ISNUMVISUAL" val="0"/>
  <p:tag name="KSO_WM_UNIT_DIAGRAM_ISREFERUNIT" val="0"/>
  <p:tag name="KSO_WM_UNIT_TYPE" val="b"/>
  <p:tag name="KSO_WM_UNIT_INDEX" val="1"/>
  <p:tag name="KSO_WM_UNIT_ID" val="diagram20213674_1*b*1"/>
  <p:tag name="KSO_WM_TEMPLATE_CATEGORY" val="diagram"/>
  <p:tag name="KSO_WM_TEMPLATE_INDEX" val="20213674"/>
  <p:tag name="KSO_WM_UNIT_LAYERLEVEL" val="1"/>
  <p:tag name="KSO_WM_TAG_VERSION" val="1.0"/>
  <p:tag name="KSO_WM_BEAUTIFY_FLAG" val="#wm#"/>
  <p:tag name="KSO_WM_UNIT_DEFAULT_FONT" val="18;24;2"/>
  <p:tag name="KSO_WM_UNIT_BLOCK" val="0"/>
  <p:tag name="KSO_WM_UNIT_DEC_AREA_ID" val="cac60c500fc54e3696587471b58d4c80"/>
  <p:tag name="KSO_WM_CHIP_GROUPID" val="5f0681562c9c209bb8bb14eb"/>
  <p:tag name="KSO_WM_CHIP_XID" val="5f0681562c9c209bb8bb14ec"/>
  <p:tag name="KSO_WM_CHIP_FILLAREA_FILL_RULE" val="{&quot;fill_align&quot;:&quot;ct&quot;,&quot;fill_mode&quot;:&quot;full&quot;,&quot;sacle_strategy&quot;:&quot;smart&quot;}"/>
  <p:tag name="KSO_WM_ASSEMBLE_CHIP_INDEX" val="0ff4aac129064657adeec191da6a2cc7"/>
  <p:tag name="KSO_WM_UNIT_TEXT_FILL_FORE_SCHEMECOLOR_INDEX_BRIGHTNESS" val="-0.25"/>
  <p:tag name="KSO_WM_UNIT_TEXT_FILL_FORE_SCHEMECOLOR_INDEX" val="14"/>
  <p:tag name="KSO_WM_UNIT_TEXT_FILL_TYPE" val="1"/>
  <p:tag name="KSO_WM_TEMPLATE_ASSEMBLE_XID" val="5fa9ef31acfdea5937ad5f0d"/>
  <p:tag name="KSO_WM_TEMPLATE_ASSEMBLE_GROUPID" val="5fa9ef31acfdea5937ad5f0d"/>
</p:tagLst>
</file>

<file path=ppt/tags/tag653.xml><?xml version="1.0" encoding="utf-8"?>
<p:tagLst xmlns:p="http://schemas.openxmlformats.org/presentationml/2006/main">
  <p:tag name="KSO_WM_UNIT_VALUE" val="862*1777"/>
  <p:tag name="KSO_WM_UNIT_HIGHLIGHT" val="0"/>
  <p:tag name="KSO_WM_UNIT_COMPATIBLE" val="1"/>
  <p:tag name="KSO_WM_UNIT_DIAGRAM_ISNUMVISUAL" val="0"/>
  <p:tag name="KSO_WM_UNIT_DIAGRAM_ISREFERUNIT" val="0"/>
  <p:tag name="KSO_WM_UNIT_TYPE" val="d"/>
  <p:tag name="KSO_WM_UNIT_INDEX" val="1"/>
  <p:tag name="KSO_WM_UNIT_ID" val="diagram20213674_1*d*1"/>
  <p:tag name="KSO_WM_TEMPLATE_CATEGORY" val="diagram"/>
  <p:tag name="KSO_WM_TEMPLATE_INDEX" val="20213674"/>
  <p:tag name="KSO_WM_UNIT_LAYERLEVEL" val="1"/>
  <p:tag name="KSO_WM_TAG_VERSION" val="1.0"/>
  <p:tag name="KSO_WM_BEAUTIFY_FLAG" val="#wm#"/>
  <p:tag name="KSO_WM_CHIP_GROUPID" val="5e7310da9a230a26b9e88a19"/>
  <p:tag name="KSO_WM_CHIP_XID" val="5e7310da9a230a26b9e88a1a"/>
  <p:tag name="KSO_WM_UNIT_DEC_AREA_ID" val="c323cc762c434e638cabd9840eb0295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0c1b97cd0f64e57a492fc0c7fba9d22"/>
  <p:tag name="KSO_WM_UNIT_PLACING_PICTURE" val="30c1b97cd0f64e57a492fc0c7fba9d22"/>
  <p:tag name="KSO_WM_UNIT_SUPPORT_UNIT_TYPE" val="[&quot;d&quot;,&quot;β&quot;,&quot;θ&quot;]"/>
  <p:tag name="KSO_WM_TEMPLATE_ASSEMBLE_XID" val="5fa9ef31acfdea5937ad5f0d"/>
  <p:tag name="KSO_WM_TEMPLATE_ASSEMBLE_GROUPID" val="5fa9ef31acfdea5937ad5f0d"/>
  <p:tag name="KSO_WM_UNIT_PLACING_PICTURE_INFO" val="{&quot;code&quot;:&quot;&quot;,&quot;full_picture&quot;:false,&quot;scheme&quot;:&quot;&quot;,&quot;spacing&quot;:5}"/>
  <p:tag name="KSO_WM_UNIT_PLACING_PICTURE_COLLAGE_VIEWPORT" val="{&quot;height&quot;:4790.927541658157,&quot;width&quot;:9035}"/>
  <p:tag name="KSO_WM_UNIT_PLACING_PICTURE_USER_VIEWPORT" val="{&quot;height&quot;:4790.927541658157,&quot;width&quot;:9035}"/>
</p:tagLst>
</file>

<file path=ppt/tags/tag6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674_1*i*1"/>
  <p:tag name="KSO_WM_TEMPLATE_CATEGORY" val="diagram"/>
  <p:tag name="KSO_WM_TEMPLATE_INDEX" val="20213674"/>
  <p:tag name="KSO_WM_UNIT_LAYERLEVEL" val="1"/>
  <p:tag name="KSO_WM_TAG_VERSION" val="1.0"/>
  <p:tag name="KSO_WM_BEAUTIFY_FLAG" val="#wm#"/>
  <p:tag name="KSO_WM_UNIT_BLOCK" val="0"/>
  <p:tag name="KSO_WM_UNIT_SM_LIMIT_TYPE" val="2"/>
  <p:tag name="KSO_WM_UNIT_DEC_AREA_ID" val="f60033f6c3d4417995b8987914a60f26"/>
  <p:tag name="KSO_WM_UNIT_DECORATE_INFO" val="{&quot;DecorateInfoH&quot;:{&quot;IsAbs&quot;:false},&quot;DecorateInfoW&quot;:{&quot;IsAbs&quot;:false},&quot;DecorateInfoX&quot;:{&quot;IsAbs&quot;:true,&quot;Pos&quot;:1},&quot;DecorateInfoY&quot;:{&quot;IsAbs&quot;:true,&quot;Pos&quot;:1},&quot;ReferentInfo&quot;:{&quot;Id&quot;:&quot;c323cc762c434e638cabd9840eb02959&quot;,&quot;X&quot;:{&quot;Pos&quot;:1},&quot;Y&quot;:{&quot;Pos&quot;:1}},&quot;whChangeMode&quot;:1}"/>
  <p:tag name="KSO_WM_CHIP_GROUPID" val="5f5ee1ca4d6848d78f644aed"/>
  <p:tag name="KSO_WM_CHIP_XID" val="5f69675b553136823a5e61e2"/>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360"/>
  <p:tag name="KSO_WM_TEMPLATE_ASSEMBLE_XID" val="5fa9ef31acfdea5937ad5f0d"/>
  <p:tag name="KSO_WM_TEMPLATE_ASSEMBLE_GROUPID" val="5fa9ef31acfdea5937ad5f0d"/>
</p:tagLst>
</file>

<file path=ppt/tags/tag6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674_1*i*2"/>
  <p:tag name="KSO_WM_TEMPLATE_CATEGORY" val="diagram"/>
  <p:tag name="KSO_WM_TEMPLATE_INDEX" val="20213674"/>
  <p:tag name="KSO_WM_UNIT_LAYERLEVEL" val="1"/>
  <p:tag name="KSO_WM_TAG_VERSION" val="1.0"/>
  <p:tag name="KSO_WM_BEAUTIFY_FLAG" val="#wm#"/>
  <p:tag name="KSO_WM_UNIT_BLOCK" val="0"/>
  <p:tag name="KSO_WM_UNIT_SM_LIMIT_TYPE" val="0"/>
  <p:tag name="KSO_WM_UNIT_DEC_AREA_ID" val="b65b9c01d4914457a1caa794b40abcec"/>
  <p:tag name="KSO_WM_UNIT_DECORATE_INFO" val="{&quot;DecorateInfoH&quot;:{&quot;IsAbs&quot;:true},&quot;DecorateInfoW&quot;:{&quot;IsAbs&quot;:true},&quot;DecorateInfoX&quot;:{&quot;IsAbs&quot;:true,&quot;Pos&quot;:0},&quot;DecorateInfoY&quot;:{&quot;IsAbs&quot;:true,&quot;Pos&quot;:0},&quot;ReferentInfo&quot;:{&quot;Id&quot;:&quot;c323cc762c434e638cabd9840eb02959&quot;,&quot;X&quot;:{&quot;Pos&quot;:2},&quot;Y&quot;:{&quot;Pos&quot;:0}},&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5fa9ef31acfdea5937ad5f0d"/>
  <p:tag name="KSO_WM_TEMPLATE_ASSEMBLE_GROUPID" val="5fa9ef31acfdea5937ad5f0d"/>
</p:tagLst>
</file>

<file path=ppt/tags/tag6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674_1*i*3"/>
  <p:tag name="KSO_WM_TEMPLATE_CATEGORY" val="diagram"/>
  <p:tag name="KSO_WM_TEMPLATE_INDEX" val="20213674"/>
  <p:tag name="KSO_WM_UNIT_LAYERLEVEL" val="1"/>
  <p:tag name="KSO_WM_TAG_VERSION" val="1.0"/>
  <p:tag name="KSO_WM_BEAUTIFY_FLAG" val="#wm#"/>
  <p:tag name="KSO_WM_UNIT_BLOCK" val="0"/>
  <p:tag name="KSO_WM_UNIT_SM_LIMIT_TYPE" val="0"/>
  <p:tag name="KSO_WM_UNIT_DEC_AREA_ID" val="744d8f76383b427b84fdc5a8b5daac45"/>
  <p:tag name="KSO_WM_UNIT_DECORATE_INFO" val="{&quot;DecorateInfoH&quot;:{&quot;IsAbs&quot;:true},&quot;DecorateInfoW&quot;:{&quot;IsAbs&quot;:true},&quot;DecorateInfoX&quot;:{&quot;IsAbs&quot;:true,&quot;Pos&quot;:2},&quot;DecorateInfoY&quot;:{&quot;IsAbs&quot;:true,&quot;Pos&quot;:2},&quot;ReferentInfo&quot;:{&quot;Id&quot;:&quot;c323cc762c434e638cabd9840eb02959&quot;,&quot;X&quot;:{&quot;Pos&quot;:0},&quot;Y&quot;:{&quot;Pos&quot;:2}},&quot;whChangeMode&quot;:0}"/>
  <p:tag name="KSO_WM_CHIP_GROUPID" val="5f5ee1ca4d6848d78f644aed"/>
  <p:tag name="KSO_WM_CHIP_XID" val="5f69675b553136823a5e61e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5"/>
  <p:tag name="KSO_WM_TEMPLATE_ASSEMBLE_XID" val="5fa9ef31acfdea5937ad5f0d"/>
  <p:tag name="KSO_WM_TEMPLATE_ASSEMBLE_GROUPID" val="5fa9ef31acfdea5937ad5f0d"/>
</p:tagLst>
</file>

<file path=ppt/tags/tag657.xml><?xml version="1.0" encoding="utf-8"?>
<p:tagLst xmlns:p="http://schemas.openxmlformats.org/presentationml/2006/main">
  <p:tag name="KSO_WM_SLIDE_ID" val="diagram20213674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3674"/>
  <p:tag name="KSO_WM_SLIDE_LAYOUT" val="a_b_d"/>
  <p:tag name="KSO_WM_SLIDE_LAYOUT_CNT" val="1_1_1"/>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0-11-10T09:39:00&quot;,&quot;maxSize&quot;:{&quot;size1&quot;:31.100000000000001},&quot;minSize&quot;:{&quot;size1&quot;:20},&quot;normalSize&quot;:{&quot;size1&quot;:28.033333333333335},&quot;subLayout&quot;:[{&quot;id&quot;:&quot;2020-11-10T09:39:00&quot;,&quot;margin&quot;:{&quot;bottom&quot;:0.21199998259544373,&quot;left&quot;:1.6929999589920044,&quot;right&quot;:1.6929999589920044,&quot;top&quot;:1.6929999589920044},&quot;type&quot;:0},{&quot;id&quot;:&quot;2020-11-10T09:39:00&quot;,&quot;margin&quot;:{&quot;bottom&quot;:2.1170001029968262,&quot;left&quot;:5.5029997825622559,&quot;right&quot;:5.5029997825622559,&quot;top&quot;:1.6929999589920044},&quot;type&quot;:0}],&quot;type&quot;:0}"/>
  <p:tag name="KSO_WM_SLIDE_BACKGROUND" val="[&quot;general&quot;]"/>
  <p:tag name="KSO_WM_SLIDE_RATIO" val="1.777778"/>
  <p:tag name="KSO_WM_SLIDE_SIZE" val="864*420"/>
  <p:tag name="KSO_WM_SLIDE_POSITION" val="47*4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75b553136823a5e61e2"/>
  <p:tag name="KSO_WM_CHIP_FILLPROP" val="[[{&quot;text_align&quot;:&quot;ct&quot;,&quot;text_direction&quot;:&quot;horizontal&quot;,&quot;support_big_font&quot;:false,&quot;fill_id&quot;:&quot;f4e552a498f24ec88a7a49012f3332fe&quot;,&quot;fill_align&quot;:&quot;ct&quot;,&quot;chip_types&quot;:[&quot;header&quot;]},{&quot;text_align&quot;:&quot;lm&quot;,&quot;text_direction&quot;:&quot;horizontal&quot;,&quot;support_big_font&quot;:false,&quot;fill_id&quot;:&quot;174da224636a4d3fbb0d51f2ce0d7c1d&quot;,&quot;fill_align&quot;:&quot;cm&quot;,&quot;chip_types&quot;:[&quot;pictext&quot;,&quot;text&quot;,&quot;picture&quot;,&quot;table&quot;,&quot;video&quot;]}]]"/>
  <p:tag name="FIXED_XID_TMP" val="5f5ee1ca4d6848d78f644aed"/>
  <p:tag name="KSO_WM_CHIP_DECFILLPROP" val="[]"/>
  <p:tag name="KSO_WM_CHIP_GROUPID" val="5f5ee1ca4d6848d78f644aed"/>
  <p:tag name="KSO_WM_SLIDE_BK_DARK_LIGHT" val="2"/>
  <p:tag name="KSO_WM_SLIDE_BACKGROUND_TYPE" val="general"/>
  <p:tag name="KSO_WM_SLIDE_SUPPORT_FEATURE_TYPE" val="0"/>
  <p:tag name="KSO_WM_TEMPLATE_ASSEMBLE_XID" val="5fa9ef31acfdea5937ad5f0d"/>
  <p:tag name="KSO_WM_TEMPLATE_ASSEMBLE_GROUPID" val="5fa9ef31acfdea5937ad5f0d"/>
</p:tagLst>
</file>

<file path=ppt/tags/tag658.xml><?xml version="1.0" encoding="utf-8"?>
<p:tagLst xmlns:p="http://schemas.openxmlformats.org/presentationml/2006/main">
  <p:tag name="KSO_WM_BEAUTIFY_FLAG" val="#wm#"/>
  <p:tag name="KSO_WM_TEMPLATE_CATEGORY" val="diagram"/>
  <p:tag name="KSO_WM_TEMPLATE_INDEX" val="20213674"/>
</p:tagLst>
</file>

<file path=ppt/tags/tag6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62_1*i*1"/>
  <p:tag name="KSO_WM_TEMPLATE_CATEGORY" val="diagram"/>
  <p:tag name="KSO_WM_TEMPLATE_INDEX" val="20213562"/>
  <p:tag name="KSO_WM_UNIT_LAYERLEVEL" val="1"/>
  <p:tag name="KSO_WM_TAG_VERSION" val="1.0"/>
  <p:tag name="KSO_WM_BEAUTIFY_FLAG" val="#wm#"/>
  <p:tag name="KSO_WM_UNIT_BLOCK" val="0"/>
  <p:tag name="KSO_WM_UNIT_SM_LIMIT_TYPE" val="2"/>
  <p:tag name="KSO_WM_UNIT_DEC_AREA_ID" val="d439360daf21499ca0f584414eea1c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5f9a21d7e01a7e847d6fd1b6"/>
  <p:tag name="KSO_WM_TEMPLATE_ASSEMBLE_GROUPID" val="5f9a21d7e01a7e847d6fd1b6"/>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562_1*i*2"/>
  <p:tag name="KSO_WM_TEMPLATE_CATEGORY" val="diagram"/>
  <p:tag name="KSO_WM_TEMPLATE_INDEX" val="20213562"/>
  <p:tag name="KSO_WM_UNIT_LAYERLEVEL" val="1"/>
  <p:tag name="KSO_WM_TAG_VERSION" val="1.0"/>
  <p:tag name="KSO_WM_BEAUTIFY_FLAG" val="#wm#"/>
  <p:tag name="KSO_WM_UNIT_BLOCK" val="0"/>
  <p:tag name="KSO_WM_UNIT_SM_LIMIT_TYPE" val="2"/>
  <p:tag name="KSO_WM_UNIT_DEC_AREA_ID" val="62faf3c8475e4fe8996c14d337f67bc5"/>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5f9a21d7e01a7e847d6fd1b6"/>
  <p:tag name="KSO_WM_TEMPLATE_ASSEMBLE_GROUPID" val="5f9a21d7e01a7e847d6fd1b6"/>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62_1*i*3"/>
  <p:tag name="KSO_WM_TEMPLATE_CATEGORY" val="diagram"/>
  <p:tag name="KSO_WM_TEMPLATE_INDEX" val="20213562"/>
  <p:tag name="KSO_WM_UNIT_LAYERLEVEL" val="1"/>
  <p:tag name="KSO_WM_TAG_VERSION" val="1.0"/>
  <p:tag name="KSO_WM_BEAUTIFY_FLAG" val="#wm#"/>
  <p:tag name="KSO_WM_UNIT_BLOCK" val="0"/>
  <p:tag name="KSO_WM_UNIT_SM_LIMIT_TYPE" val="2"/>
  <p:tag name="KSO_WM_UNIT_DEC_AREA_ID" val="a9769b6df2724e28bbd7658674dab369"/>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5f9a21d7e01a7e847d6fd1b6"/>
  <p:tag name="KSO_WM_TEMPLATE_ASSEMBLE_GROUPID" val="5f9a21d7e01a7e847d6fd1b6"/>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62_1*i*4"/>
  <p:tag name="KSO_WM_TEMPLATE_CATEGORY" val="diagram"/>
  <p:tag name="KSO_WM_TEMPLATE_INDEX" val="20213562"/>
  <p:tag name="KSO_WM_UNIT_LAYERLEVEL" val="1"/>
  <p:tag name="KSO_WM_TAG_VERSION" val="1.0"/>
  <p:tag name="KSO_WM_BEAUTIFY_FLAG" val="#wm#"/>
  <p:tag name="KSO_WM_UNIT_BLOCK" val="0"/>
  <p:tag name="KSO_WM_UNIT_SM_LIMIT_TYPE" val="2"/>
  <p:tag name="KSO_WM_UNIT_DEC_AREA_ID" val="00dabcf58f954073b2381526e27b8be9"/>
  <p:tag name="KSO_WM_UNIT_DECORATE_INFO" val="{&quot;ReferentInfo&quot;:{&quot;Id&quot;:&quot;slide&quot;,&quot;X&quot;:{&quot;Pos&quot;:0},&quot;Y&quot;:{&quot;Pos&quot;:2}},&quot;DecorateInfoX&quot;:{&quot;Pos&quot;:0,&quot;IsAbs&quot;:false},&quot;DecorateInfoY&quot;:{&quot;Pos&quot;:2,&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72"/>
  <p:tag name="KSO_WM_TEMPLATE_ASSEMBLE_XID" val="5f9a21d7e01a7e847d6fd1b6"/>
  <p:tag name="KSO_WM_TEMPLATE_ASSEMBLE_GROUPID" val="5f9a21d7e01a7e847d6fd1b6"/>
</p:tagLst>
</file>

<file path=ppt/tags/tag663.xml><?xml version="1.0" encoding="utf-8"?>
<p:tagLst xmlns:p="http://schemas.openxmlformats.org/presentationml/2006/main">
  <p:tag name="KSO_WM_UNIT_ISCONTENTSTITLE" val="0"/>
  <p:tag name="KSO_WM_UNIT_ISNUMDGMTITLE" val="0"/>
  <p:tag name="KSO_WM_UNIT_NOCLEAR" val="0"/>
  <p:tag name="KSO_WM_UNIT_VALUE" val="38"/>
  <p:tag name="KSO_WM_UNIT_HIGHLIGHT" val="0"/>
  <p:tag name="KSO_WM_UNIT_COMPATIBLE" val="0"/>
  <p:tag name="KSO_WM_UNIT_DIAGRAM_ISNUMVISUAL" val="0"/>
  <p:tag name="KSO_WM_UNIT_DIAGRAM_ISREFERUNIT" val="0"/>
  <p:tag name="KSO_WM_UNIT_TYPE" val="a"/>
  <p:tag name="KSO_WM_UNIT_INDEX" val="1"/>
  <p:tag name="KSO_WM_UNIT_ID" val="diagram20213562_1*a*1"/>
  <p:tag name="KSO_WM_TEMPLATE_CATEGORY" val="diagram"/>
  <p:tag name="KSO_WM_TEMPLATE_INDEX" val="2021356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48d53a5d8b944e00b08aa8495d347f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01c89bbb49b40afb360b6c477a2daf0"/>
  <p:tag name="KSO_WM_UNIT_SUPPORT_BIG_FONT" val="1"/>
  <p:tag name="KSO_WM_UNIT_TEXT_FILL_FORE_SCHEMECOLOR_INDEX_BRIGHTNESS" val="0"/>
  <p:tag name="KSO_WM_UNIT_TEXT_FILL_FORE_SCHEMECOLOR_INDEX" val="13"/>
  <p:tag name="KSO_WM_UNIT_TEXT_FILL_TYPE" val="1"/>
  <p:tag name="KSO_WM_TEMPLATE_ASSEMBLE_XID" val="5f9a21d7e01a7e847d6fd1b6"/>
  <p:tag name="KSO_WM_TEMPLATE_ASSEMBLE_GROUPID" val="5f9a21d7e01a7e847d6fd1b6"/>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f*1_1_1"/>
  <p:tag name="KSO_WM_TEMPLATE_CATEGORY" val="diagram"/>
  <p:tag name="KSO_WM_TEMPLATE_INDEX" val="20214607"/>
  <p:tag name="KSO_WM_UNIT_LAYERLEVEL" val="1_1_1"/>
  <p:tag name="KSO_WM_TAG_VERSION" val="1.0"/>
  <p:tag name="KSO_WM_BEAUTIFY_FLAG" val="#wm#"/>
  <p:tag name="KSO_WM_UNIT_SUBTYPE" val="a"/>
  <p:tag name="KSO_WM_UNIT_NOCLEAR" val="0"/>
  <p:tag name="KSO_WM_UNIT_VALUE" val="36"/>
  <p:tag name="KSO_WM_DIAGRAM_GROUP_CODE" val="l1-1"/>
  <p:tag name="KSO_WM_UNIT_TYPE" val="l_h_f"/>
  <p:tag name="KSO_WM_UNIT_INDEX" val="1_1_1"/>
  <p:tag name="KSO_WM_UNIT_PRESET_TEXT_INDEX" val="5"/>
  <p:tag name="KSO_WM_UNIT_PRESET_TEXT_LEN" val="25"/>
  <p:tag name="KSO_WM_UNIT_USESOURCEFORMAT_APPLY" val="1"/>
  <p:tag name="KSO_WM_UNIT_TEXT_FILL_FORE_SCHEMECOLOR_INDEX_BRIGHTNESS" val="0.25"/>
  <p:tag name="KSO_WM_UNIT_TEXT_FILL_FORE_SCHEMECOLOR_INDEX" val="13"/>
  <p:tag name="KSO_WM_UNIT_TEXT_FILL_TYPE" val="1"/>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1_1"/>
  <p:tag name="KSO_WM_TEMPLATE_CATEGORY" val="diagram"/>
  <p:tag name="KSO_WM_TEMPLATE_INDEX" val="20214607"/>
  <p:tag name="KSO_WM_UNIT_LAYERLEVEL" val="1_1_1"/>
  <p:tag name="KSO_WM_TAG_VERSION" val="1.0"/>
  <p:tag name="KSO_WM_BEAUTIFY_FLAG" val="#wm#"/>
  <p:tag name="KSO_WM_DIAGRAM_GROUP_CODE" val="l1-1"/>
  <p:tag name="KSO_WM_UNIT_TYPE" val="l_h_i"/>
  <p:tag name="KSO_WM_UNIT_INDEX" val="1_1_1"/>
  <p:tag name="KSO_WM_UNIT_USESOURCEFORMAT_APPLY" val="1"/>
  <p:tag name="KSO_WM_UNIT_FILL_FORE_SCHEMECOLOR_INDEX_BRIGHTNESS" val="0"/>
  <p:tag name="KSO_WM_UNIT_FILL_FORE_SCHEMECOLOR_INDEX" val="5"/>
  <p:tag name="KSO_WM_UNIT_FILL_TYPE"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1_3"/>
  <p:tag name="KSO_WM_TEMPLATE_CATEGORY" val="diagram"/>
  <p:tag name="KSO_WM_TEMPLATE_INDEX" val="20214607"/>
  <p:tag name="KSO_WM_UNIT_LAYERLEVEL" val="1_1_1"/>
  <p:tag name="KSO_WM_TAG_VERSION" val="1.0"/>
  <p:tag name="KSO_WM_BEAUTIFY_FLAG" val="#wm#"/>
  <p:tag name="KSO_WM_DIAGRAM_GROUP_CODE" val="l1-1"/>
  <p:tag name="KSO_WM_UNIT_TYPE" val="l_h_i"/>
  <p:tag name="KSO_WM_UNIT_INDEX" val="1_1_3"/>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6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1_2"/>
  <p:tag name="KSO_WM_TEMPLATE_CATEGORY" val="diagram"/>
  <p:tag name="KSO_WM_TEMPLATE_INDEX" val="20214607"/>
  <p:tag name="KSO_WM_UNIT_LAYERLEVEL" val="1_1_1"/>
  <p:tag name="KSO_WM_TAG_VERSION" val="1.0"/>
  <p:tag name="KSO_WM_BEAUTIFY_FLAG" val="#wm#"/>
  <p:tag name="KSO_WM_DIAGRAM_GROUP_CODE" val="l1-1"/>
  <p:tag name="KSO_WM_UNIT_SUBTYPE" val="d"/>
  <p:tag name="KSO_WM_UNIT_TYPE" val="l_h_i"/>
  <p:tag name="KSO_WM_UNIT_INDEX" val="1_1_2"/>
  <p:tag name="KSO_WM_UNIT_USESOURCEFORMAT_APPLY" val="1"/>
  <p:tag name="KSO_WM_UNIT_TEXT_FILL_FORE_SCHEMECOLOR_INDEX_BRIGHTNESS" val="0"/>
  <p:tag name="KSO_WM_UNIT_TEXT_FILL_FORE_SCHEMECOLOR_INDEX" val="14"/>
  <p:tag name="KSO_WM_UNIT_TEXT_FILL_TYPE" val="1"/>
</p:tagLst>
</file>

<file path=ppt/tags/tag6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f*1_2_1"/>
  <p:tag name="KSO_WM_TEMPLATE_CATEGORY" val="diagram"/>
  <p:tag name="KSO_WM_TEMPLATE_INDEX" val="20214607"/>
  <p:tag name="KSO_WM_UNIT_LAYERLEVEL" val="1_1_1"/>
  <p:tag name="KSO_WM_TAG_VERSION" val="1.0"/>
  <p:tag name="KSO_WM_BEAUTIFY_FLAG" val="#wm#"/>
  <p:tag name="KSO_WM_UNIT_SUBTYPE" val="a"/>
  <p:tag name="KSO_WM_UNIT_NOCLEAR" val="0"/>
  <p:tag name="KSO_WM_UNIT_VALUE" val="36"/>
  <p:tag name="KSO_WM_DIAGRAM_GROUP_CODE" val="l1-1"/>
  <p:tag name="KSO_WM_UNIT_TYPE" val="l_h_f"/>
  <p:tag name="KSO_WM_UNIT_INDEX" val="1_2_1"/>
  <p:tag name="KSO_WM_UNIT_PRESET_TEXT_INDEX" val="5"/>
  <p:tag name="KSO_WM_UNIT_PRESET_TEXT_LEN" val="25"/>
  <p:tag name="KSO_WM_UNIT_USESOURCEFORMAT_APPLY" val="1"/>
  <p:tag name="KSO_WM_UNIT_TEXT_FILL_FORE_SCHEMECOLOR_INDEX_BRIGHTNESS" val="0.25"/>
  <p:tag name="KSO_WM_UNIT_TEXT_FILL_FORE_SCHEMECOLOR_INDEX" val="13"/>
  <p:tag name="KSO_WM_UNIT_TEXT_FILL_TYPE" val="1"/>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2_1"/>
  <p:tag name="KSO_WM_TEMPLATE_CATEGORY" val="diagram"/>
  <p:tag name="KSO_WM_TEMPLATE_INDEX" val="20214607"/>
  <p:tag name="KSO_WM_UNIT_LAYERLEVEL" val="1_1_1"/>
  <p:tag name="KSO_WM_TAG_VERSION" val="1.0"/>
  <p:tag name="KSO_WM_BEAUTIFY_FLAG" val="#wm#"/>
  <p:tag name="KSO_WM_DIAGRAM_GROUP_CODE" val="l1-1"/>
  <p:tag name="KSO_WM_UNIT_TYPE" val="l_h_i"/>
  <p:tag name="KSO_WM_UNIT_INDEX" val="1_2_1"/>
  <p:tag name="KSO_WM_UNIT_USESOURCEFORMAT_APPLY" val="1"/>
  <p:tag name="KSO_WM_UNIT_FILL_FORE_SCHEMECOLOR_INDEX_BRIGHTNESS" val="0"/>
  <p:tag name="KSO_WM_UNIT_FILL_FORE_SCHEMECOLOR_INDEX" val="7"/>
  <p:tag name="KSO_WM_UNIT_FILL_TYPE"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2_3"/>
  <p:tag name="KSO_WM_TEMPLATE_CATEGORY" val="diagram"/>
  <p:tag name="KSO_WM_TEMPLATE_INDEX" val="20214607"/>
  <p:tag name="KSO_WM_UNIT_LAYERLEVEL" val="1_1_1"/>
  <p:tag name="KSO_WM_TAG_VERSION" val="1.0"/>
  <p:tag name="KSO_WM_BEAUTIFY_FLAG" val="#wm#"/>
  <p:tag name="KSO_WM_DIAGRAM_GROUP_CODE" val="l1-1"/>
  <p:tag name="KSO_WM_UNIT_TYPE" val="l_h_i"/>
  <p:tag name="KSO_WM_UNIT_INDEX" val="1_2_3"/>
  <p:tag name="KSO_WM_UNIT_USESOURCEFORMAT_APPLY" val="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6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2_2"/>
  <p:tag name="KSO_WM_TEMPLATE_CATEGORY" val="diagram"/>
  <p:tag name="KSO_WM_TEMPLATE_INDEX" val="20214607"/>
  <p:tag name="KSO_WM_UNIT_LAYERLEVEL" val="1_1_1"/>
  <p:tag name="KSO_WM_TAG_VERSION" val="1.0"/>
  <p:tag name="KSO_WM_BEAUTIFY_FLAG" val="#wm#"/>
  <p:tag name="KSO_WM_DIAGRAM_GROUP_CODE" val="l1-1"/>
  <p:tag name="KSO_WM_UNIT_SUBTYPE" val="d"/>
  <p:tag name="KSO_WM_UNIT_TYPE" val="l_h_i"/>
  <p:tag name="KSO_WM_UNIT_INDEX" val="1_2_2"/>
  <p:tag name="KSO_WM_UNIT_USESOURCEFORMAT_APPLY" val="1"/>
  <p:tag name="KSO_WM_UNIT_TEXT_FILL_FORE_SCHEMECOLOR_INDEX_BRIGHTNESS" val="0"/>
  <p:tag name="KSO_WM_UNIT_TEXT_FILL_FORE_SCHEMECOLOR_INDEX" val="14"/>
  <p:tag name="KSO_WM_UNIT_TEXT_FILL_TYPE" val="1"/>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f*1_3_1"/>
  <p:tag name="KSO_WM_TEMPLATE_CATEGORY" val="diagram"/>
  <p:tag name="KSO_WM_TEMPLATE_INDEX" val="20214607"/>
  <p:tag name="KSO_WM_UNIT_LAYERLEVEL" val="1_1_1"/>
  <p:tag name="KSO_WM_TAG_VERSION" val="1.0"/>
  <p:tag name="KSO_WM_BEAUTIFY_FLAG" val="#wm#"/>
  <p:tag name="KSO_WM_UNIT_SUBTYPE" val="a"/>
  <p:tag name="KSO_WM_UNIT_NOCLEAR" val="0"/>
  <p:tag name="KSO_WM_UNIT_VALUE" val="36"/>
  <p:tag name="KSO_WM_DIAGRAM_GROUP_CODE" val="l1-1"/>
  <p:tag name="KSO_WM_UNIT_TYPE" val="l_h_f"/>
  <p:tag name="KSO_WM_UNIT_INDEX" val="1_3_1"/>
  <p:tag name="KSO_WM_UNIT_PRESET_TEXT_INDEX" val="5"/>
  <p:tag name="KSO_WM_UNIT_PRESET_TEXT_LEN" val="25"/>
  <p:tag name="KSO_WM_UNIT_USESOURCEFORMAT_APPLY" val="1"/>
  <p:tag name="KSO_WM_UNIT_TEXT_FILL_FORE_SCHEMECOLOR_INDEX_BRIGHTNESS" val="0.25"/>
  <p:tag name="KSO_WM_UNIT_TEXT_FILL_FORE_SCHEMECOLOR_INDEX" val="13"/>
  <p:tag name="KSO_WM_UNIT_TEXT_FILL_TYPE" val="1"/>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3_1"/>
  <p:tag name="KSO_WM_TEMPLATE_CATEGORY" val="diagram"/>
  <p:tag name="KSO_WM_TEMPLATE_INDEX" val="20214607"/>
  <p:tag name="KSO_WM_UNIT_LAYERLEVEL" val="1_1_1"/>
  <p:tag name="KSO_WM_TAG_VERSION" val="1.0"/>
  <p:tag name="KSO_WM_BEAUTIFY_FLAG" val="#wm#"/>
  <p:tag name="KSO_WM_DIAGRAM_GROUP_CODE" val="l1-1"/>
  <p:tag name="KSO_WM_UNIT_TYPE" val="l_h_i"/>
  <p:tag name="KSO_WM_UNIT_INDEX" val="1_3_1"/>
  <p:tag name="KSO_WM_UNIT_USESOURCEFORMAT_APPLY" val="1"/>
  <p:tag name="KSO_WM_UNIT_FILL_FORE_SCHEMECOLOR_INDEX_BRIGHTNESS" val="0"/>
  <p:tag name="KSO_WM_UNIT_FILL_FORE_SCHEMECOLOR_INDEX" val="8"/>
  <p:tag name="KSO_WM_UNIT_FILL_TYPE"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3_3"/>
  <p:tag name="KSO_WM_TEMPLATE_CATEGORY" val="diagram"/>
  <p:tag name="KSO_WM_TEMPLATE_INDEX" val="20214607"/>
  <p:tag name="KSO_WM_UNIT_LAYERLEVEL" val="1_1_1"/>
  <p:tag name="KSO_WM_TAG_VERSION" val="1.0"/>
  <p:tag name="KSO_WM_BEAUTIFY_FLAG" val="#wm#"/>
  <p:tag name="KSO_WM_DIAGRAM_GROUP_CODE" val="l1-1"/>
  <p:tag name="KSO_WM_UNIT_TYPE" val="l_h_i"/>
  <p:tag name="KSO_WM_UNIT_INDEX" val="1_3_3"/>
  <p:tag name="KSO_WM_UNIT_USESOURCEFORMAT_APPLY" val="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3_2"/>
  <p:tag name="KSO_WM_TEMPLATE_CATEGORY" val="diagram"/>
  <p:tag name="KSO_WM_TEMPLATE_INDEX" val="20214607"/>
  <p:tag name="KSO_WM_UNIT_LAYERLEVEL" val="1_1_1"/>
  <p:tag name="KSO_WM_TAG_VERSION" val="1.0"/>
  <p:tag name="KSO_WM_BEAUTIFY_FLAG" val="#wm#"/>
  <p:tag name="KSO_WM_DIAGRAM_GROUP_CODE" val="l1-1"/>
  <p:tag name="KSO_WM_UNIT_SUBTYPE" val="d"/>
  <p:tag name="KSO_WM_UNIT_TYPE" val="l_h_i"/>
  <p:tag name="KSO_WM_UNIT_INDEX" val="1_3_2"/>
  <p:tag name="KSO_WM_UNIT_USESOURCEFORMAT_APPLY" val="1"/>
  <p:tag name="KSO_WM_UNIT_TEXT_FILL_FORE_SCHEMECOLOR_INDEX_BRIGHTNESS" val="0"/>
  <p:tag name="KSO_WM_UNIT_TEXT_FILL_FORE_SCHEMECOLOR_INDEX" val="14"/>
  <p:tag name="KSO_WM_UNIT_TEXT_FILL_TYPE" val="1"/>
</p:tagLst>
</file>

<file path=ppt/tags/tag6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f*1_4_1"/>
  <p:tag name="KSO_WM_TEMPLATE_CATEGORY" val="diagram"/>
  <p:tag name="KSO_WM_TEMPLATE_INDEX" val="20214607"/>
  <p:tag name="KSO_WM_UNIT_LAYERLEVEL" val="1_1_1"/>
  <p:tag name="KSO_WM_TAG_VERSION" val="1.0"/>
  <p:tag name="KSO_WM_BEAUTIFY_FLAG" val="#wm#"/>
  <p:tag name="KSO_WM_UNIT_SUBTYPE" val="a"/>
  <p:tag name="KSO_WM_UNIT_NOCLEAR" val="0"/>
  <p:tag name="KSO_WM_UNIT_VALUE" val="36"/>
  <p:tag name="KSO_WM_DIAGRAM_GROUP_CODE" val="l1-1"/>
  <p:tag name="KSO_WM_UNIT_TYPE" val="l_h_f"/>
  <p:tag name="KSO_WM_UNIT_INDEX" val="1_4_1"/>
  <p:tag name="KSO_WM_UNIT_PRESET_TEXT_INDEX" val="5"/>
  <p:tag name="KSO_WM_UNIT_PRESET_TEXT_LEN" val="25"/>
  <p:tag name="KSO_WM_UNIT_USESOURCEFORMAT_APPLY" val="1"/>
  <p:tag name="KSO_WM_UNIT_TEXT_FILL_FORE_SCHEMECOLOR_INDEX_BRIGHTNESS" val="0.25"/>
  <p:tag name="KSO_WM_UNIT_TEXT_FILL_FORE_SCHEMECOLOR_INDEX" val="13"/>
  <p:tag name="KSO_WM_UNIT_TEXT_FILL_TYPE" val="1"/>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4_1"/>
  <p:tag name="KSO_WM_TEMPLATE_CATEGORY" val="diagram"/>
  <p:tag name="KSO_WM_TEMPLATE_INDEX" val="20214607"/>
  <p:tag name="KSO_WM_UNIT_LAYERLEVEL" val="1_1_1"/>
  <p:tag name="KSO_WM_TAG_VERSION" val="1.0"/>
  <p:tag name="KSO_WM_BEAUTIFY_FLAG" val="#wm#"/>
  <p:tag name="KSO_WM_DIAGRAM_GROUP_CODE" val="l1-1"/>
  <p:tag name="KSO_WM_UNIT_TYPE" val="l_h_i"/>
  <p:tag name="KSO_WM_UNIT_INDEX" val="1_4_1"/>
  <p:tag name="KSO_WM_UNIT_USESOURCEFORMAT_APPLY" val="1"/>
  <p:tag name="KSO_WM_UNIT_FILL_FORE_SCHEMECOLOR_INDEX_BRIGHTNESS" val="0"/>
  <p:tag name="KSO_WM_UNIT_FILL_FORE_SCHEMECOLOR_INDEX" val="10"/>
  <p:tag name="KSO_WM_UNIT_FILL_TYPE"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13"/>
  <p:tag name="KSO_WM_UNIT_TEXT_FILL_TYPE" val="1"/>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4_3"/>
  <p:tag name="KSO_WM_TEMPLATE_CATEGORY" val="diagram"/>
  <p:tag name="KSO_WM_TEMPLATE_INDEX" val="20214607"/>
  <p:tag name="KSO_WM_UNIT_LAYERLEVEL" val="1_1_1"/>
  <p:tag name="KSO_WM_TAG_VERSION" val="1.0"/>
  <p:tag name="KSO_WM_BEAUTIFY_FLAG" val="#wm#"/>
  <p:tag name="KSO_WM_DIAGRAM_GROUP_CODE" val="l1-1"/>
  <p:tag name="KSO_WM_UNIT_TYPE" val="l_h_i"/>
  <p:tag name="KSO_WM_UNIT_INDEX" val="1_4_3"/>
  <p:tag name="KSO_WM_UNIT_USESOURCEFORMAT_APPLY" val="1"/>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13"/>
  <p:tag name="KSO_WM_UNIT_TEXT_FILL_TYPE" val="1"/>
</p:tagLst>
</file>

<file path=ppt/tags/tag6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607_3*l_h_i*1_4_2"/>
  <p:tag name="KSO_WM_TEMPLATE_CATEGORY" val="diagram"/>
  <p:tag name="KSO_WM_TEMPLATE_INDEX" val="20214607"/>
  <p:tag name="KSO_WM_UNIT_LAYERLEVEL" val="1_1_1"/>
  <p:tag name="KSO_WM_TAG_VERSION" val="1.0"/>
  <p:tag name="KSO_WM_BEAUTIFY_FLAG" val="#wm#"/>
  <p:tag name="KSO_WM_DIAGRAM_GROUP_CODE" val="l1-1"/>
  <p:tag name="KSO_WM_UNIT_SUBTYPE" val="d"/>
  <p:tag name="KSO_WM_UNIT_TYPE" val="l_h_i"/>
  <p:tag name="KSO_WM_UNIT_INDEX" val="1_4_2"/>
  <p:tag name="KSO_WM_UNIT_USESOURCEFORMAT_APPLY" val="1"/>
  <p:tag name="KSO_WM_UNIT_TEXT_FILL_FORE_SCHEMECOLOR_INDEX_BRIGHTNESS" val="0"/>
  <p:tag name="KSO_WM_UNIT_TEXT_FILL_FORE_SCHEMECOLOR_INDEX" val="14"/>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0.xml><?xml version="1.0" encoding="utf-8"?>
<p:tagLst xmlns:p="http://schemas.openxmlformats.org/presentationml/2006/main">
  <p:tag name="KSO_WM_BEAUTIFY_FLAG" val="#wm#"/>
  <p:tag name="KSO_WM_TEMPLATE_CATEGORY" val="diagram"/>
  <p:tag name="KSO_WM_TEMPLATE_INDEX" val="20213562"/>
  <p:tag name="KSO_WM_SLIDE_ID" val="diagram20213562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59*540"/>
  <p:tag name="KSO_WM_SLIDE_POSITION" val="0*0"/>
  <p:tag name="KSO_WM_TAG_VERSION" val="1.0"/>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id&quot;:&quot;2020-10-29T09:58:47&quot;,&quot;maxSize&quot;:{&quot;size1&quot;:42.099737209743928},&quot;minSize&quot;:{&quot;size1&quot;:35.599737209743928},&quot;normalSize&quot;:{&quot;size1&quot;:35.599737209743935},&quot;subLayout&quot;:[{&quot;id&quot;:&quot;2020-10-29T09:58:47&quot;,&quot;margin&quot;:{&quot;bottom&quot;:0.3970000147819519,&quot;left&quot;:2.9630000591278076,&quot;right&quot;:2.9630000591278076,&quot;top&quot;:3.809999942779541},&quot;type&quot;:0},{&quot;id&quot;:&quot;2020-10-29T09:58:47&quot;,&quot;margin&quot;:{&quot;bottom&quot;:3.809999942779541,&quot;left&quot;:2.9630000591278076,&quot;right&quot;:2.9630000591278076,&quot;top&quot;:0.026000002399086952},&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true,&quot;fill_id&quot;:&quot;8befcf4fdc35420cac61d2bee83d2954&quot;,&quot;fill_align&quot;:&quot;cm&quot;,&quot;chip_types&quot;:[&quot;header&quot;]},{&quot;text_align&quot;:&quot;lm&quot;,&quot;text_direction&quot;:&quot;horizontal&quot;,&quot;support_features&quot;:[&quot;collage&quot;,&quot;carousel&quot;],&quot;support_big_font&quot;:true,&quot;fill_id&quot;:&quot;0277a33398ca42b4aa707deb25582ead&quot;,&quot;fill_align&quot;:&quot;cm&quot;,&quot;chip_types&quot;:[&quot;diagram&quot;,&quot;pictext&quot;,&quot;text&quot;,&quot;picture&quot;,&quot;chart&quot;,&quot;table&quot;,&quot;video&quot;]}],[{&quot;text_align&quot;:&quot;lm&quot;,&quot;text_direction&quot;:&quot;horizontal&quot;,&quot;support_big_font&quot;:true,&quot;fill_id&quot;:&quot;8befcf4fdc35420cac61d2bee83d2954&quot;,&quot;fill_align&quot;:&quot;lm&quot;,&quot;chip_types&quot;:[&quot;header&quot;]},{&quot;text_align&quot;:&quot;lm&quot;,&quot;text_direction&quot;:&quot;horizontal&quot;,&quot;support_features&quot;:[&quot;collage&quot;,&quot;carousel&quot;],&quot;support_big_font&quot;:true,&quot;fill_id&quot;:&quot;0277a33398ca42b4aa707deb25582ead&quot;,&quot;fill_align&quot;:&quot;cm&quot;,&quot;chip_types&quot;:[&quot;diagram&quot;,&quot;pictext&quot;,&quot;text&quot;,&quot;picture&quot;,&quot;chart&quot;,&quot;table&quot;,&quot;video&quot;]}]]"/>
  <p:tag name="KSO_WM_CHIP_XID" val="5ef2c8d5a491bb0086638fc8"/>
  <p:tag name="KSO_WM_CHIP_DECFILLPROP" val="[]"/>
  <p:tag name="KSO_WM_CHIP_GROUPID" val="5ef2c8d5a491bb0086638fc7"/>
  <p:tag name="KSO_WM_SLIDE_BK_DARK_LIGHT" val="2"/>
  <p:tag name="KSO_WM_SLIDE_BACKGROUND_TYPE" val="general"/>
  <p:tag name="KSO_WM_SLIDE_SUPPORT_FEATURE_TYPE" val="3"/>
  <p:tag name="KSO_WM_TEMPLATE_ASSEMBLE_XID" val="5f9a21d7e01a7e847d6fd1b6"/>
  <p:tag name="KSO_WM_TEMPLATE_ASSEMBLE_GROUPID" val="5f9a21d7e01a7e847d6fd1b6"/>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7191_1*i*1"/>
  <p:tag name="KSO_WM_TEMPLATE_CATEGORY" val="diagram"/>
  <p:tag name="KSO_WM_TEMPLATE_INDEX" val="20217191"/>
  <p:tag name="KSO_WM_UNIT_LAYERLEVEL" val="1"/>
  <p:tag name="KSO_WM_TAG_VERSION" val="1.0"/>
  <p:tag name="KSO_WM_BEAUTIFY_FLAG" val="#wm#"/>
  <p:tag name="KSO_WM_UNIT_BLOCK" val="0"/>
  <p:tag name="KSO_WM_UNIT_SM_LIMIT_TYPE" val="2"/>
  <p:tag name="KSO_WM_UNIT_DEC_AREA_ID" val="1c98024579644dc5b1cfa5717f78c0f0"/>
  <p:tag name="KSO_WM_UNIT_DECORATE_INFO" val="{&quot;DecorateInfoH&quot;:{&quot;IsAbs&quot;:false},&quot;DecorateInfoW&quot;:{&quot;IsAbs&quot;:false},&quot;DecorateInfoX&quot;:{&quot;IsAbs&quot;:true,&quot;Pos&quot;:2},&quot;DecorateInfoY&quot;:{&quot;IsAbs&quot;:true,&quot;Pos&quot;:2},&quot;ReferentInfo&quot;:{&quot;Id&quot;:&quot;eb53932bf0194e93a8e9a0fcec16b983&quot;,&quot;X&quot;:{&quot;Pos&quot;:2},&quot;Y&quot;:{&quot;Pos&quot;:2}},&quot;whChangeMode&quot;:1}"/>
  <p:tag name="KSO_WM_CHIP_GROUPID" val="5f5ee1ca4d6848d78f644aec"/>
  <p:tag name="KSO_WM_CHIP_XID" val="5f5ee1ca4d6848d78f644aec"/>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606570714054ed1e2fb81550"/>
  <p:tag name="KSO_WM_TEMPLATE_ASSEMBLE_GROUPID" val="606570714054ed1e2fb81550"/>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91_1*i*2"/>
  <p:tag name="KSO_WM_TEMPLATE_CATEGORY" val="diagram"/>
  <p:tag name="KSO_WM_TEMPLATE_INDEX" val="20217191"/>
  <p:tag name="KSO_WM_UNIT_LAYERLEVEL" val="1"/>
  <p:tag name="KSO_WM_TAG_VERSION" val="1.0"/>
  <p:tag name="KSO_WM_BEAUTIFY_FLAG" val="#wm#"/>
  <p:tag name="KSO_WM_UNIT_BLOCK" val="0"/>
  <p:tag name="KSO_WM_UNIT_SM_LIMIT_TYPE" val="2"/>
  <p:tag name="KSO_WM_UNIT_DEC_AREA_ID" val="8e415bb92bf34e5a97eaf48420e710d9"/>
  <p:tag name="KSO_WM_UNIT_DECORATE_INFO" val="{&quot;DecorateInfoH&quot;:{&quot;IsAbs&quot;:false},&quot;DecorateInfoW&quot;:{&quot;IsAbs&quot;:false},&quot;DecorateInfoX&quot;:{&quot;IsAbs&quot;:true,&quot;Pos&quot;:2},&quot;DecorateInfoY&quot;:{&quot;IsAbs&quot;:true,&quot;Pos&quot;:2},&quot;ReferentInfo&quot;:{&quot;Id&quot;:&quot;4e9f75029dd2413c824ee161285c0df5&quot;,&quot;X&quot;:{&quot;Pos&quot;:2},&quot;Y&quot;:{&quot;Pos&quot;:2}},&quot;whChangeMode&quot;:1}"/>
  <p:tag name="KSO_WM_CHIP_GROUPID" val="5f5ee1ca4d6848d78f644aec"/>
  <p:tag name="KSO_WM_CHIP_XID" val="5f5ee1ca4d6848d78f644aec"/>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606570714054ed1e2fb81550"/>
  <p:tag name="KSO_WM_TEMPLATE_ASSEMBLE_GROUPID" val="606570714054ed1e2fb81550"/>
</p:tagLst>
</file>

<file path=ppt/tags/tag6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91_1*i*3"/>
  <p:tag name="KSO_WM_TEMPLATE_CATEGORY" val="diagram"/>
  <p:tag name="KSO_WM_TEMPLATE_INDEX" val="20217191"/>
  <p:tag name="KSO_WM_UNIT_LAYERLEVEL" val="1"/>
  <p:tag name="KSO_WM_TAG_VERSION" val="1.0"/>
  <p:tag name="KSO_WM_BEAUTIFY_FLAG" val="#wm#"/>
  <p:tag name="KSO_WM_UNIT_BLOCK" val="0"/>
  <p:tag name="KSO_WM_UNIT_SM_LIMIT_TYPE" val="2"/>
  <p:tag name="KSO_WM_UNIT_DEC_AREA_ID" val="4e9f75029dd2413c824ee161285c0df5"/>
  <p:tag name="KSO_WM_UNIT_DECORATE_INFO" val="{&quot;DecorateInfoH&quot;:{&quot;IsAbs&quot;:false},&quot;DecorateInfoW&quot;:{&quot;IsAbs&quot;:false},&quot;DecorateInfoX&quot;:{&quot;IsAbs&quot;:true,&quot;Pos&quot;:1},&quot;DecorateInfoY&quot;:{&quot;IsAbs&quot;:true,&quot;Pos&quot;:1},&quot;ReferentInfo&quot;:{&quot;Id&quot;:&quot;7570c65b0ceb4c53a8c3dfb19c4042a2&quot;,&quot;X&quot;:{&quot;Pos&quot;:1},&quot;Y&quot;:{&quot;Pos&quot;:1}},&quot;whChangeMode&quot;:1}"/>
  <p:tag name="KSO_WM_CHIP_GROUPID" val="5f5ee1ca4d6848d78f644aec"/>
  <p:tag name="KSO_WM_CHIP_XID" val="5f5ee1ca4d6848d78f644aec"/>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606570714054ed1e2fb81550"/>
  <p:tag name="KSO_WM_TEMPLATE_ASSEMBLE_GROUPID" val="606570714054ed1e2fb81550"/>
</p:tagLst>
</file>

<file path=ppt/tags/tag6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91_1*i*4"/>
  <p:tag name="KSO_WM_TEMPLATE_CATEGORY" val="diagram"/>
  <p:tag name="KSO_WM_TEMPLATE_INDEX" val="20217191"/>
  <p:tag name="KSO_WM_UNIT_LAYERLEVEL" val="1"/>
  <p:tag name="KSO_WM_TAG_VERSION" val="1.0"/>
  <p:tag name="KSO_WM_BEAUTIFY_FLAG" val="#wm#"/>
  <p:tag name="KSO_WM_UNIT_BLOCK" val="0"/>
  <p:tag name="KSO_WM_UNIT_SM_LIMIT_TYPE" val="2"/>
  <p:tag name="KSO_WM_UNIT_DEC_AREA_ID" val="eb53932bf0194e93a8e9a0fcec16b983"/>
  <p:tag name="KSO_WM_UNIT_DECORATE_INFO" val="{&quot;DecorateInfoH&quot;:{&quot;IsAbs&quot;:false},&quot;DecorateInfoW&quot;:{&quot;IsAbs&quot;:false},&quot;DecorateInfoX&quot;:{&quot;IsAbs&quot;:true,&quot;Pos&quot;:1},&quot;DecorateInfoY&quot;:{&quot;IsAbs&quot;:true,&quot;Pos&quot;:1},&quot;ReferentInfo&quot;:{&quot;Id&quot;:&quot;197161061cb743b0b22e782b7529a8fe&quot;,&quot;X&quot;:{&quot;Pos&quot;:1},&quot;Y&quot;:{&quot;Pos&quot;:1}},&quot;whChangeMode&quot;:1}"/>
  <p:tag name="KSO_WM_CHIP_GROUPID" val="5f5ee1ca4d6848d78f644aec"/>
  <p:tag name="KSO_WM_CHIP_XID" val="5f5ee1ca4d6848d78f644aec"/>
  <p:tag name="KSO_WM_UNIT_FILL_FORE_SCHEMECOLOR_INDEX_BRIGHTNESS" val="0"/>
  <p:tag name="KSO_WM_UNIT_FILL_FORE_SCHEMECOLOR_INDEX" val="16"/>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286"/>
  <p:tag name="KSO_WM_TEMPLATE_ASSEMBLE_XID" val="606570714054ed1e2fb81550"/>
  <p:tag name="KSO_WM_TEMPLATE_ASSEMBLE_GROUPID" val="606570714054ed1e2fb81550"/>
</p:tagLst>
</file>

<file path=ppt/tags/tag685.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7191_1*a*1"/>
  <p:tag name="KSO_WM_TEMPLATE_CATEGORY" val="diagram"/>
  <p:tag name="KSO_WM_TEMPLATE_INDEX" val="20217191"/>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b1116af67617451b9ca418a133f282f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287a03d1ad6428484b85c20318e35cb"/>
  <p:tag name="KSO_WM_UNIT_TEXT_FILL_FORE_SCHEMECOLOR_INDEX_BRIGHTNESS" val="0"/>
  <p:tag name="KSO_WM_UNIT_TEXT_FILL_FORE_SCHEMECOLOR_INDEX" val="13"/>
  <p:tag name="KSO_WM_UNIT_TEXT_FILL_TYPE" val="1"/>
  <p:tag name="KSO_WM_TEMPLATE_ASSEMBLE_XID" val="606570714054ed1e2fb81550"/>
  <p:tag name="KSO_WM_TEMPLATE_ASSEMBLE_GROUPID" val="606570714054ed1e2fb81550"/>
</p:tagLst>
</file>

<file path=ppt/tags/tag686.xml><?xml version="1.0" encoding="utf-8"?>
<p:tagLst xmlns:p="http://schemas.openxmlformats.org/presentationml/2006/main">
  <p:tag name="KSO_WM_UNIT_VALUE" val="846*1269"/>
  <p:tag name="KSO_WM_UNIT_HIGHLIGHT" val="0"/>
  <p:tag name="KSO_WM_UNIT_COMPATIBLE" val="0"/>
  <p:tag name="KSO_WM_UNIT_DIAGRAM_ISNUMVISUAL" val="0"/>
  <p:tag name="KSO_WM_UNIT_DIAGRAM_ISREFERUNIT" val="0"/>
  <p:tag name="KSO_WM_UNIT_TYPE" val="d"/>
  <p:tag name="KSO_WM_UNIT_INDEX" val="1"/>
  <p:tag name="KSO_WM_UNIT_ID" val="diagram20217191_1*d*1"/>
  <p:tag name="KSO_WM_TEMPLATE_CATEGORY" val="diagram"/>
  <p:tag name="KSO_WM_TEMPLATE_INDEX" val="20217191"/>
  <p:tag name="KSO_WM_UNIT_LAYERLEVEL" val="1"/>
  <p:tag name="KSO_WM_TAG_VERSION" val="1.0"/>
  <p:tag name="KSO_WM_BEAUTIFY_FLAG" val="#wm#"/>
  <p:tag name="KSO_WM_CHIP_GROUPID" val="5e7310da9a230a26b9e88a19"/>
  <p:tag name="KSO_WM_CHIP_XID" val="5e7310da9a230a26b9e88a1a"/>
  <p:tag name="KSO_WM_UNIT_DEC_AREA_ID" val="7570c65b0ceb4c53a8c3dfb19c4042a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f19b0fd8fb34b848784c595d6a645aa"/>
  <p:tag name="KSO_WM_UNIT_SUPPORT_UNIT_TYPE" val="[&quot;d&quot;]"/>
  <p:tag name="KSO_WM_TEMPLATE_ASSEMBLE_XID" val="606570714054ed1e2fb81550"/>
  <p:tag name="KSO_WM_TEMPLATE_ASSEMBLE_GROUPID" val="606570714054ed1e2fb81550"/>
</p:tagLst>
</file>

<file path=ppt/tags/tag68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91_1*f*1"/>
  <p:tag name="KSO_WM_TEMPLATE_CATEGORY" val="diagram"/>
  <p:tag name="KSO_WM_TEMPLATE_INDEX" val="20217191"/>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197161061cb743b0b22e782b7529a8f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575bf7d6e344f8b9058b495a78f22e4"/>
  <p:tag name="KSO_WM_UNIT_SUPPORT_UNIT_TYPE" val="[&quot;d&quot;]"/>
  <p:tag name="KSO_WM_UNIT_TEXT_FILL_FORE_SCHEMECOLOR_INDEX_BRIGHTNESS" val="0.25"/>
  <p:tag name="KSO_WM_UNIT_TEXT_FILL_FORE_SCHEMECOLOR_INDEX" val="13"/>
  <p:tag name="KSO_WM_UNIT_TEXT_FILL_TYPE" val="1"/>
  <p:tag name="KSO_WM_TEMPLATE_ASSEMBLE_XID" val="606570714054ed1e2fb81550"/>
  <p:tag name="KSO_WM_TEMPLATE_ASSEMBLE_GROUPID" val="606570714054ed1e2fb81550"/>
</p:tagLst>
</file>

<file path=ppt/tags/tag688.xml><?xml version="1.0" encoding="utf-8"?>
<p:tagLst xmlns:p="http://schemas.openxmlformats.org/presentationml/2006/main">
  <p:tag name="KSO_WM_BEAUTIFY_FLAG" val="#wm#"/>
  <p:tag name="KSO_WM_TEMPLATE_CATEGORY" val="diagram"/>
  <p:tag name="KSO_WM_TEMPLATE_INDEX" val="20217191"/>
  <p:tag name="KSO_WM_SLIDE_ID" val="diagram20217191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84"/>
  <p:tag name="KSO_WM_SLIDE_POSITION" val="48*72"/>
  <p:tag name="KSO_WM_TAG_VERSION" val="1.0"/>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1-04-01T16:17:35&quot;,&quot;maxSize&quot;:{&quot;size1&quot;:26.699999999999999},&quot;minSize&quot;:{&quot;size1&quot;:20},&quot;normalSize&quot;:{&quot;size1&quot;:21.544444444444444},&quot;subLayout&quot;:[{&quot;id&quot;:&quot;2021-04-01T16:17:35&quot;,&quot;margin&quot;:{&quot;bottom&quot;:0.026000002399086952,&quot;left&quot;:1.6929999589920044,&quot;right&quot;:1.6929999589920044,&quot;top&quot;:1.6929999589920044},&quot;type&quot;:0},{&quot;direction&quot;:1,&quot;id&quot;:&quot;2021-04-01T16:17:35&quot;,&quot;maxSize&quot;:{&quot;size1&quot;:62.5},&quot;minSize&quot;:{&quot;size1&quot;:30},&quot;normalSize&quot;:{&quot;size1&quot;:56.612499999999997},&quot;subLayout&quot;:[{&quot;id&quot;:&quot;2021-04-01T16:17:35&quot;,&quot;margin&quot;:{&quot;bottom&quot;:2.5399999618530273,&quot;left&quot;:2.9630000591278076,&quot;right&quot;:0.026000002399086952,&quot;top&quot;:2.0899999141693115},&quot;type&quot;:0},{&quot;id&quot;:&quot;2021-04-01T16:17:35&quot;,&quot;margin&quot;:{&quot;bottom&quot;:2.5399999618530273,&quot;left&quot;:2.9630000591278076,&quot;right&quot;:2.5399999618530273,&quot;top&quot;:2.1170001029968262},&quot;type&quot;:0}],&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ee1ca4d6848d78f644aec"/>
  <p:tag name="KSO_WM_CHIP_FILLPROP" val="[[{&quot;text_align&quot;:&quot;lt&quot;,&quot;text_direction&quot;:&quot;horizontal&quot;,&quot;support_big_font&quot;:false,&quot;picture_toward&quot;:0,&quot;picture_dockside&quot;:[],&quot;fill_id&quot;:&quot;fbc1d1c81b9c4bca8f09873cfc4ac6db&quot;,&quot;fill_align&quot;:&quot;lt&quot;,&quot;chip_types&quot;:[&quot;header&quot;]},{&quot;text_align&quot;:&quot;lm&quot;,&quot;text_direction&quot;:&quot;horizontal&quot;,&quot;support_big_font&quot;:false,&quot;picture_toward&quot;:0,&quot;picture_dockside&quot;:[],&quot;fill_id&quot;:&quot;2309cd69c72c4ec9add97218b8be879d&quot;,&quot;fill_align&quot;:&quot;cm&quot;,&quot;chip_types&quot;:[&quot;text&quot;,&quot;picture&quot;]},{&quot;text_align&quot;:&quot;lm&quot;,&quot;text_direction&quot;:&quot;horizontal&quot;,&quot;support_big_font&quot;:false,&quot;picture_toward&quot;:0,&quot;picture_dockside&quot;:[],&quot;fill_id&quot;:&quot;f9453295f896499082c4596d22b07337&quot;,&quot;fill_align&quot;:&quot;cm&quot;,&quot;chip_types&quot;:[&quot;text&quot;,&quot;picture&quot;]}]]"/>
  <p:tag name="KSO_WM_CHIP_DECFILLPROP" val="[]"/>
  <p:tag name="KSO_WM_CHIP_GROUPID" val="5f5ee1ca4d6848d78f644aec"/>
  <p:tag name="KSO_WM_SLIDE_BK_DARK_LIGHT" val="2"/>
  <p:tag name="KSO_WM_SLIDE_BACKGROUND_TYPE" val="general"/>
  <p:tag name="KSO_WM_SLIDE_SUPPORT_FEATURE_TYPE" val="0"/>
  <p:tag name="KSO_WM_TEMPLATE_ASSEMBLE_XID" val="606570714054ed1e2fb81550"/>
  <p:tag name="KSO_WM_TEMPLATE_ASSEMBLE_GROUPID" val="606570714054ed1e2fb81550"/>
</p:tagLst>
</file>

<file path=ppt/tags/tag689.xml><?xml version="1.0" encoding="utf-8"?>
<p:tagLst xmlns:p="http://schemas.openxmlformats.org/presentationml/2006/main">
  <p:tag name="KSO_WM_UNIT_BLOCK" val="0"/>
  <p:tag name="KSO_WM_UNIT_DEC_AREA_ID" val="b725a0bf599e42d68df8e003a786f4e3"/>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847_1*i*1"/>
  <p:tag name="KSO_WM_TEMPLATE_CATEGORY" val="diagram"/>
  <p:tag name="KSO_WM_TEMPLATE_INDEX" val="20211847"/>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0e725c8050c250ba65b208"/>
  <p:tag name="KSO_WM_CHIP_XID" val="5f0e725c8050c250ba65b209"/>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860"/>
  <p:tag name="KSO_WM_TEMPLATE_ASSEMBLE_XID" val="60656f294054ed1e2fb804b8"/>
  <p:tag name="KSO_WM_TEMPLATE_ASSEMBLE_GROUPID" val="60656f294054ed1e2fb804b8"/>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0.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1847_1*a*1"/>
  <p:tag name="KSO_WM_TEMPLATE_CATEGORY" val="diagram"/>
  <p:tag name="KSO_WM_TEMPLATE_INDEX" val="20211847"/>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1533a8ce31b4e68ba22e2c3e285120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674c017d7eee4a00a4955b80107feb48"/>
  <p:tag name="KSO_WM_UNIT_TEXT_FILL_FORE_SCHEMECOLOR_INDEX_BRIGHTNESS" val="0"/>
  <p:tag name="KSO_WM_UNIT_TEXT_FILL_FORE_SCHEMECOLOR_INDEX" val="13"/>
  <p:tag name="KSO_WM_UNIT_TEXT_FILL_TYPE" val="1"/>
  <p:tag name="KSO_WM_TEMPLATE_ASSEMBLE_XID" val="60656f294054ed1e2fb804b8"/>
  <p:tag name="KSO_WM_TEMPLATE_ASSEMBLE_GROUPID" val="60656f294054ed1e2fb804b8"/>
</p:tagLst>
</file>

<file path=ppt/tags/tag69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47_1*f*1"/>
  <p:tag name="KSO_WM_TEMPLATE_CATEGORY" val="diagram"/>
  <p:tag name="KSO_WM_TEMPLATE_INDEX" val="20211847"/>
  <p:tag name="KSO_WM_UNIT_LAYERLEVEL" val="1"/>
  <p:tag name="KSO_WM_TAG_VERSION" val="1.0"/>
  <p:tag name="KSO_WM_BEAUTIFY_FLAG" val="#wm#"/>
  <p:tag name="KSO_WM_UNIT_DEFAULT_FONT" val="14;20;2"/>
  <p:tag name="KSO_WM_UNIT_BLOCK" val="0"/>
  <p:tag name="KSO_WM_UNIT_VALUE" val="196"/>
  <p:tag name="KSO_WM_UNIT_SHOW_EDIT_AREA_INDICATION" val="1"/>
  <p:tag name="KSO_WM_CHIP_GROUPID" val="5e6b05596848fb12bee65ac8"/>
  <p:tag name="KSO_WM_CHIP_XID" val="5e6b05596848fb12bee65aca"/>
  <p:tag name="KSO_WM_UNIT_DEC_AREA_ID" val="3f91259a502c4e11902b03b6092ffb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cbde44be2634b2f8812388f5bfcac6e"/>
  <p:tag name="KSO_WM_UNIT_TEXT_FILL_FORE_SCHEMECOLOR_INDEX_BRIGHTNESS" val="0.25"/>
  <p:tag name="KSO_WM_UNIT_TEXT_FILL_FORE_SCHEMECOLOR_INDEX" val="13"/>
  <p:tag name="KSO_WM_UNIT_TEXT_FILL_TYPE" val="1"/>
  <p:tag name="KSO_WM_TEMPLATE_ASSEMBLE_XID" val="60656f294054ed1e2fb804b8"/>
  <p:tag name="KSO_WM_TEMPLATE_ASSEMBLE_GROUPID" val="60656f294054ed1e2fb804b8"/>
</p:tagLst>
</file>

<file path=ppt/tags/tag692.xml><?xml version="1.0" encoding="utf-8"?>
<p:tagLst xmlns:p="http://schemas.openxmlformats.org/presentationml/2006/main">
  <p:tag name="KSO_WM_UNIT_VALUE" val="888*846"/>
  <p:tag name="KSO_WM_UNIT_HIGHLIGHT" val="0"/>
  <p:tag name="KSO_WM_UNIT_COMPATIBLE" val="1"/>
  <p:tag name="KSO_WM_UNIT_DIAGRAM_ISNUMVISUAL" val="0"/>
  <p:tag name="KSO_WM_UNIT_DIAGRAM_ISREFERUNIT" val="0"/>
  <p:tag name="KSO_WM_UNIT_TYPE" val="d"/>
  <p:tag name="KSO_WM_UNIT_INDEX" val="1"/>
  <p:tag name="KSO_WM_UNIT_ID" val="diagram20211847_1*d*1"/>
  <p:tag name="KSO_WM_TEMPLATE_CATEGORY" val="diagram"/>
  <p:tag name="KSO_WM_TEMPLATE_INDEX" val="20211847"/>
  <p:tag name="KSO_WM_UNIT_LAYERLEVEL" val="1"/>
  <p:tag name="KSO_WM_TAG_VERSION" val="1.0"/>
  <p:tag name="KSO_WM_BEAUTIFY_FLAG" val="#wm#"/>
  <p:tag name="KSO_WM_CHIP_GROUPID" val="5e7310da9a230a26b9e88a19"/>
  <p:tag name="KSO_WM_CHIP_XID" val="5e7310da9a230a26b9e88a1a"/>
  <p:tag name="KSO_WM_UNIT_DEC_AREA_ID" val="00b636d004534f6e963533431b7d167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889b35a409d4125972879a899f78f03"/>
  <p:tag name="KSO_WM_TEMPLATE_ASSEMBLE_XID" val="60656f294054ed1e2fb804b8"/>
  <p:tag name="KSO_WM_TEMPLATE_ASSEMBLE_GROUPID" val="60656f294054ed1e2fb804b8"/>
  <p:tag name="KSO_WM_UNIT_PICTURE_CLIP_FLAG" val="0"/>
</p:tagLst>
</file>

<file path=ppt/tags/tag693.xml><?xml version="1.0" encoding="utf-8"?>
<p:tagLst xmlns:p="http://schemas.openxmlformats.org/presentationml/2006/main">
  <p:tag name="KSO_WM_BEAUTIFY_FLAG" val="#wm#"/>
  <p:tag name="KSO_WM_TEMPLATE_CATEGORY" val="diagram"/>
  <p:tag name="KSO_WM_TEMPLATE_INDEX" val="20211847"/>
  <p:tag name="KSO_WM_SLIDE_ID" val="diagram20211847_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76*444"/>
  <p:tag name="KSO_WM_SLIDE_POSITION" val="48*48"/>
  <p:tag name="KSO_WM_SLIDE_CONSTRAINT" val="%7b%22slideConstraint%22%3a%7b%22seriesAreas%22%3a%5b%5d%2c%22singleAreas%22%3a%5b%7b%22shapes%22%3a%5b13%5d%2c%22serialConstraintIndex%22%3a-1%2c%22areatextmark%22%3a0%2c%22pictureprocessmark%22%3a0%7d%5d%7d%7d"/>
  <p:tag name="KSO_WM_SLIDE_COLORSCHEME_VERSION" val="3.2"/>
  <p:tag name="KSO_WM_TEMPLATE_SUBCATEGORY" val="21"/>
  <p:tag name="KSO_WM_TEMPLATE_MASTER_TYPE" val="0"/>
  <p:tag name="KSO_WM_TEMPLATE_COLOR_TYPE" val="1"/>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SLIDE_LAYOUT_INFO" val="{&quot;backgroundInfo&quot;:[{&quot;bottom&quot;:0,&quot;bottomAbs&quot;:false,&quot;left&quot;:0,&quot;leftAbs&quot;:false,&quot;right&quot;:0,&quot;rightAbs&quot;:false,&quot;top&quot;:0,&quot;topAbs&quot;:false,&quot;type&quot;:&quot;general&quot;}],&quot;direction&quot;:1,&quot;id&quot;:&quot;2021-04-01T15:31:47&quot;,&quot;maxSize&quot;:{&quot;size1&quot;:42.600000000000001},&quot;minSize&quot;:{&quot;size1&quot;:30.100000000000001},&quot;normalSize&quot;:{&quot;size1&quot;:40.412500000000001},&quot;subLayout&quot;:[{&quot;id&quot;:&quot;2021-04-01T15:31:47&quot;,&quot;margin&quot;:{&quot;bottom&quot;:3.3870000839233398,&quot;left&quot;:1.6929999589920044,&quot;right&quot;:0.026000002399086952,&quot;top&quot;:3.3870000839233398},&quot;type&quot;:0},{&quot;id&quot;:&quot;2021-04-01T15:31:47&quot;,&quot;maxSize&quot;:{&quot;size1&quot;:37.799663956868635},&quot;minSize&quot;:{&quot;size1&quot;:28.899663956868633},&quot;normalSize&quot;:{&quot;size1&quot;:33.499663956868638},&quot;subLayout&quot;:[{&quot;id&quot;:&quot;2021-04-01T15:31:47&quot;,&quot;margin&quot;:{&quot;bottom&quot;:0.026000002399086952,&quot;left&quot;:1.2360000610351562,&quot;right&quot;:2.5399999618530273,&quot;top&quot;:3.3870000839233398},&quot;type&quot;:0},{&quot;id&quot;:&quot;2021-04-01T15:31:47&quot;,&quot;margin&quot;:{&quot;bottom&quot;:3.3870000839233398,&quot;left&quot;:1.2360000610351562,&quot;right&quot;:2.5399999618530273,&quot;top&quot;:0.81999999284744263},&quot;type&quot;:0}],&quot;type&quot;:0}],&quot;type&quot;:0}"/>
  <p:tag name="KSO_WM_SLIDE_BACKGROUND" val="[&quot;general&quot;]"/>
  <p:tag name="KSO_WM_SLIDE_RATIO" val="1.777778"/>
  <p:tag name="KSO_WM_CHIP_XID" val="5f0e725c8050c250ba65b209"/>
  <p:tag name="KSO_WM_CHIP_FILLPROP" val="[[{&quot;fill_id&quot;:&quot;6be6eccffc7748eb919078c7b4b03552&quot;,&quot;fill_align&quot;:&quot;lb&quot;,&quot;text_align&quot;:&quot;lb&quot;,&quot;text_direction&quot;:&quot;horizontal&quot;,&quot;chip_types&quot;:[&quot;header&quot;]},{&quot;fill_id&quot;:&quot;0cb0e4b92587420eb2a2eeec058dbda5&quot;,&quot;fill_align&quot;:&quot;lt&quot;,&quot;text_align&quot;:&quot;lt&quot;,&quot;text_direction&quot;:&quot;horizontal&quot;,&quot;chip_types&quot;:[&quot;text&quot;]},{&quot;fill_id&quot;:&quot;7c3aece5c8ac4ffcb4d2f5274284df49&quot;,&quot;fill_align&quot;:&quot;cm&quot;,&quot;text_align&quot;:&quot;cm&quot;,&quot;text_direction&quot;:&quot;horizontal&quot;,&quot;chip_types&quot;:[&quot;picture&quot;]}],[{&quot;fill_id&quot;:&quot;6be6eccffc7748eb919078c7b4b03552&quot;,&quot;fill_align&quot;:&quot;cb&quot;,&quot;text_align&quot;:&quot;cb&quot;,&quot;text_direction&quot;:&quot;horizontal&quot;,&quot;chip_types&quot;:[&quot;header&quot;]},{&quot;fill_id&quot;:&quot;0cb0e4b92587420eb2a2eeec058dbda5&quot;,&quot;fill_align&quot;:&quot;lt&quot;,&quot;text_align&quot;:&quot;lt&quot;,&quot;text_direction&quot;:&quot;horizontal&quot;,&quot;chip_types&quot;:[&quot;text&quot;]},{&quot;fill_id&quot;:&quot;7c3aece5c8ac4ffcb4d2f5274284df49&quot;,&quot;fill_align&quot;:&quot;cm&quot;,&quot;text_align&quot;:&quot;cm&quot;,&quot;text_direction&quot;:&quot;horizontal&quot;,&quot;chip_types&quot;:[&quot;picture&quot;]}]]"/>
  <p:tag name="KSO_WM_SLIDE_CAN_ADD_NAVIGATION" val="1"/>
  <p:tag name="KSO_WM_CHIP_GROUPID" val="5f0e725c8050c250ba65b208"/>
  <p:tag name="KSO_WM_SLIDE_BK_DARK_LIGHT" val="2"/>
  <p:tag name="KSO_WM_SLIDE_BACKGROUND_TYPE" val="general"/>
  <p:tag name="KSO_WM_SLIDE_SUPPORT_FEATURE_TYPE" val="0"/>
  <p:tag name="KSO_WM_TEMPLATE_ASSEMBLE_XID" val="60656f294054ed1e2fb804b8"/>
  <p:tag name="KSO_WM_TEMPLATE_ASSEMBLE_GROUPID" val="60656f294054ed1e2fb804b8"/>
</p:tagLst>
</file>

<file path=ppt/tags/tag6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9800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9800"/>
  <p:tag name="KSO_WM_UNIT_VALUE" val="159"/>
  <p:tag name="KSO_WM_TEMPLATE_ASSEMBLE_XID" val="60656e904054ed1e2fb7fb8a"/>
  <p:tag name="KSO_WM_TEMPLATE_ASSEMBLE_GROUPID" val="60656e904054ed1e2fb7fb8a"/>
</p:tagLst>
</file>

<file path=ppt/tags/tag695.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9800_1*a*1"/>
  <p:tag name="KSO_WM_TEMPLATE_CATEGORY" val="diagram"/>
  <p:tag name="KSO_WM_TEMPLATE_INDEX" val="2020980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950d97a6fc2a47eb90bb43c707f38b7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672c3495a7d4fc88f20c267d2e889ce"/>
  <p:tag name="KSO_WM_UNIT_TEXT_FILL_FORE_SCHEMECOLOR_INDEX_BRIGHTNESS" val="0"/>
  <p:tag name="KSO_WM_UNIT_TEXT_FILL_FORE_SCHEMECOLOR_INDEX" val="13"/>
  <p:tag name="KSO_WM_UNIT_TEXT_FILL_TYPE" val="1"/>
  <p:tag name="KSO_WM_TEMPLATE_ASSEMBLE_XID" val="60656e904054ed1e2fb7fb8a"/>
  <p:tag name="KSO_WM_TEMPLATE_ASSEMBLE_GROUPID" val="60656e904054ed1e2fb7fb8a"/>
</p:tagLst>
</file>

<file path=ppt/tags/tag696.xml><?xml version="1.0" encoding="utf-8"?>
<p:tagLst xmlns:p="http://schemas.openxmlformats.org/presentationml/2006/main">
  <p:tag name="KSO_WM_UNIT_VALUE" val="804*1438"/>
  <p:tag name="KSO_WM_UNIT_HIGHLIGHT" val="0"/>
  <p:tag name="KSO_WM_UNIT_COMPATIBLE" val="0"/>
  <p:tag name="KSO_WM_UNIT_DIAGRAM_ISNUMVISUAL" val="0"/>
  <p:tag name="KSO_WM_UNIT_DIAGRAM_ISREFERUNIT" val="0"/>
  <p:tag name="KSO_WM_UNIT_TYPE" val="d"/>
  <p:tag name="KSO_WM_UNIT_INDEX" val="1"/>
  <p:tag name="KSO_WM_UNIT_ID" val="diagram20209800_1*d*1"/>
  <p:tag name="KSO_WM_TEMPLATE_CATEGORY" val="diagram"/>
  <p:tag name="KSO_WM_TEMPLATE_INDEX" val="20209800"/>
  <p:tag name="KSO_WM_UNIT_LAYERLEVEL" val="1"/>
  <p:tag name="KSO_WM_TAG_VERSION" val="1.0"/>
  <p:tag name="KSO_WM_BEAUTIFY_FLAG" val="#wm#"/>
  <p:tag name="KSO_WM_CHIP_GROUPID" val="5e7310da9a230a26b9e88a19"/>
  <p:tag name="KSO_WM_CHIP_XID" val="5e7310da9a230a26b9e88a1a"/>
  <p:tag name="KSO_WM_UNIT_DEC_AREA_ID" val="b7f38f36bcf343da8555b2481226b5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5875348ab4a4dfe9b08e02d0722acc3"/>
  <p:tag name="KSO_WM_UNIT_SUPPORT_UNIT_TYPE" val="[&quot;d&quot;]"/>
  <p:tag name="KSO_WM_TEMPLATE_ASSEMBLE_XID" val="60656e904054ed1e2fb7fb8a"/>
  <p:tag name="KSO_WM_TEMPLATE_ASSEMBLE_GROUPID" val="60656e904054ed1e2fb7fb8a"/>
  <p:tag name="KSO_WM_UNIT_PICTURE_CLIP_FLAG" val="0"/>
</p:tagLst>
</file>

<file path=ppt/tags/tag69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800_1*f*1"/>
  <p:tag name="KSO_WM_TEMPLATE_CATEGORY" val="diagram"/>
  <p:tag name="KSO_WM_TEMPLATE_INDEX" val="20209800"/>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da294508696f42c7897250f94eabf2d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aa3b0137ed24f41adf1a191498956a4"/>
  <p:tag name="KSO_WM_UNIT_SUPPORT_UNIT_TYPE" val="[&quot;d&quot;]"/>
  <p:tag name="KSO_WM_UNIT_TEXT_FILL_FORE_SCHEMECOLOR_INDEX_BRIGHTNESS" val="0.25"/>
  <p:tag name="KSO_WM_UNIT_TEXT_FILL_FORE_SCHEMECOLOR_INDEX" val="13"/>
  <p:tag name="KSO_WM_UNIT_TEXT_FILL_TYPE" val="1"/>
  <p:tag name="KSO_WM_TEMPLATE_ASSEMBLE_XID" val="60656e904054ed1e2fb7fb8a"/>
  <p:tag name="KSO_WM_TEMPLATE_ASSEMBLE_GROUPID" val="60656e904054ed1e2fb7fb8a"/>
</p:tagLst>
</file>

<file path=ppt/tags/tag698.xml><?xml version="1.0" encoding="utf-8"?>
<p:tagLst xmlns:p="http://schemas.openxmlformats.org/presentationml/2006/main">
  <p:tag name="KSO_WM_BEAUTIFY_FLAG" val="#wm#"/>
  <p:tag name="KSO_WM_TEMPLATE_CATEGORY" val="diagram"/>
  <p:tag name="KSO_WM_TEMPLATE_INDEX" val="20209800"/>
  <p:tag name="KSO_WM_SLIDE_BACKGROUND" val="[&quot;general&quot;,&quot;navigation&quot;]"/>
  <p:tag name="KSO_WM_SLIDE_RATIO" val="1.777778"/>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daffaaa51720c6c8f4f96"/>
  <p:tag name="KSO_WM_SLIDE_CAN_ADD_NAVIGATION" val="1"/>
  <p:tag name="KSO_WM_SLIDE_ID" val="diagram2020980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20"/>
  <p:tag name="KSO_WM_SLIDE_POSITION" val="0*0"/>
  <p:tag name="KSO_WM_TAG_VERSION" val="1.0"/>
  <p:tag name="KSO_WM_CHIP_FILLPROP" val="[[{&quot;text_align&quot;:&quot;lm&quot;,&quot;text_direction&quot;:&quot;horizontal&quot;,&quot;support_big_font&quot;:false,&quot;fill_id&quot;:&quot;64fef733638246a6b31168fcca795b6c&quot;,&quot;fill_align&quot;:&quot;lm&quot;,&quot;chip_types&quot;:[&quot;header&quot;]},{&quot;text_align&quot;:&quot;lm&quot;,&quot;text_direction&quot;:&quot;horizontal&quot;,&quot;support_big_font&quot;:false,&quot;fill_id&quot;:&quot;e7350a276e1b487dbd111a1392cc20e6&quot;,&quot;fill_align&quot;:&quot;lm&quot;,&quot;chip_types&quot;:[&quot;text&quot;]},{&quot;text_align&quot;:&quot;lm&quot;,&quot;text_direction&quot;:&quot;horizontal&quot;,&quot;support_features&quot;:[&quot;collage&quot;,&quot;carousel&quot;,&quot;creativecrop&quot;],&quot;support_big_font&quot;:false,&quot;fill_id&quot;:&quot;d80f169e8ede4174b58d7a712e746ee0&quot;,&quot;fill_align&quot;:&quot;lm&quot;,&quot;chip_types&quot;:[&quot;diagram&quot;,&quot;pictext&quot;,&quot;text&quot;,&quot;picture&quot;,&quot;chart&quot;,&quot;table&quot;,&quot;video&quot;]}],[{&quot;text_align&quot;:&quot;lm&quot;,&quot;text_direction&quot;:&quot;horizontal&quot;,&quot;support_big_font&quot;:false,&quot;fill_id&quot;:&quot;64fef733638246a6b31168fcca795b6c&quot;,&quot;fill_align&quot;:&quot;lm&quot;,&quot;chip_types&quot;:[&quot;header&quot;]},{&quot;text_align&quot;:&quot;lm&quot;,&quot;text_direction&quot;:&quot;horizontal&quot;,&quot;support_features&quot;:[&quot;collage&quot;,&quot;carousel&quot;,&quot;creativecrop&quot;],&quot;support_big_font&quot;:false,&quot;fill_id&quot;:&quot;e7350a276e1b487dbd111a1392cc20e6&quot;,&quot;fill_align&quot;:&quot;lm&quot;,&quot;chip_types&quot;:[&quot;diagram&quot;,&quot;pictext&quot;,&quot;picture&quot;,&quot;chart&quot;,&quot;table&quot;,&quot;video&quot;]},{&quot;text_align&quot;:&quot;lm&quot;,&quot;text_direction&quot;:&quot;horizontal&quot;,&quot;support_big_font&quot;:false,&quot;fill_id&quot;:&quot;d80f169e8ede4174b58d7a712e746ee0&quot;,&quot;fill_align&quot;:&quot;lm&quot;,&quot;chip_types&quot;:[&quot;text&quot;]}],[{&quot;text_align&quot;:&quot;lm&quot;,&quot;text_direction&quot;:&quot;horizontal&quot;,&quot;support_big_font&quot;:false,&quot;fill_id&quot;:&quot;64fef733638246a6b31168fcca795b6c&quot;,&quot;fill_align&quot;:&quot;lm&quot;,&quot;chip_types&quot;:[&quot;header&quot;]},{&quot;text_align&quot;:&quot;lm&quot;,&quot;text_direction&quot;:&quot;horizontal&quot;,&quot;support_big_font&quot;:false,&quot;fill_id&quot;:&quot;e7350a276e1b487dbd111a1392cc20e6&quot;,&quot;fill_align&quot;:&quot;lm&quot;,&quot;chip_types&quot;:[&quot;text&quot;,&quot;picture&quot;]},{&quot;text_align&quot;:&quot;lm&quot;,&quot;text_direction&quot;:&quot;horizontal&quot;,&quot;support_big_font&quot;:false,&quot;fill_id&quot;:&quot;d80f169e8ede4174b58d7a712e746ee0&quot;,&quot;fill_align&quot;:&quot;lm&quot;,&quot;chip_types&quot;:[&quot;text&quot;,&quot;picture&quot;]}]]"/>
  <p:tag name="KSO_WM_SLIDE_LAYOUT" val="a_d_f"/>
  <p:tag name="KSO_WM_SLIDE_LAYOUT_CNT" val="1_1_1"/>
  <p:tag name="KSO_WM_CHIP_GROUPID" val="5eedaffaaa51720c6c8f4f95"/>
  <p:tag name="KSO_WM_CHIP_DECFILLPROP" val="[]"/>
  <p:tag name="KSO_WM_SLIDE_BK_DARK_LIGHT" val="2"/>
  <p:tag name="KSO_WM_SLIDE_BACKGROUND_TYPE" val="navigation"/>
  <p:tag name="KSO_WM_SLIDE_SUPPORT_FEATURE_TYPE" val="0"/>
  <p:tag name="KSO_WM_TEMPLATE_ASSEMBLE_XID" val="60656e904054ed1e2fb7fb8a"/>
  <p:tag name="KSO_WM_TEMPLATE_ASSEMBLE_GROUPID" val="60656e904054ed1e2fb7fb8a"/>
  <p:tag name="KSO_WM_SLIDE_LAYOUT_INFO" val="{&quot;backgroundInfo&quot;:[{&quot;bottom&quot;:0,&quot;bottomAbs&quot;:false,&quot;left&quot;:0,&quot;leftAbs&quot;:false,&quot;right&quot;:0,&quot;rightAbs&quot;:false,&quot;top&quot;:0,&quot;topAbs&quot;:false,&quot;type&quot;:&quot;general&quot;}],&quot;id&quot;:&quot;2021-04-01T15:06:42&quot;,&quot;maxSize&quot;:{&quot;size1&quot;:13.5},&quot;minSize&quot;:{&quot;size1&quot;:13.5},&quot;normalSize&quot;:{&quot;size1&quot;:13.5},&quot;subLayout&quot;:[{&quot;backgroundInfo&quot;:[{&quot;bottom&quot;:0,&quot;bottomAbs&quot;:false,&quot;left&quot;:0,&quot;leftAbs&quot;:false,&quot;right&quot;:0,&quot;rightAbs&quot;:false,&quot;top&quot;:0,&quot;topAbs&quot;:false,&quot;type&quot;:&quot;navigation&quot;}],&quot;id&quot;:&quot;2021-04-01T15:06:42&quot;,&quot;margin&quot;:{&quot;bottom&quot;:0.44999998807907104,&quot;left&quot;:1.2699999809265137,&quot;right&quot;:1.2699999809265137,&quot;top&quot;:0.42300000786781311},&quot;type&quot;:0},{&quot;direction&quot;:1,&quot;id&quot;:&quot;2021-04-01T15:06:42&quot;,&quot;maxSize&quot;:{&quot;size1&quot;:62.450135467176246},&quot;minSize&quot;:{&quot;size1&quot;:42.450135467176246},&quot;normalSize&quot;:{&quot;size1&quot;:50.631385467176244},&quot;subLayout&quot;:[{&quot;id&quot;:&quot;2021-04-01T15:06:42&quot;,&quot;margin&quot;:{&quot;bottom&quot;:1.6929999589920044,&quot;left&quot;:1.6929999589920044,&quot;right&quot;:1.6670000553131104,&quot;top&quot;:1.6929999589920044},&quot;type&quot;:0},{&quot;id&quot;:&quot;2021-04-01T15:06:42&quot;,&quot;margin&quot;:{&quot;bottom&quot;:1.6929999589920044,&quot;left&quot;:0.026000002399086952,&quot;right&quot;:1.6929999589920044,&quot;top&quot;:1.6929999589920044},&quot;type&quot;:0}],&quot;type&quot;:0}],&quot;type&quot;:0}"/>
</p:tagLst>
</file>

<file path=ppt/tags/tag699.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4803_1*a*1"/>
  <p:tag name="KSO_WM_TEMPLATE_CATEGORY" val="diagram"/>
  <p:tag name="KSO_WM_TEMPLATE_INDEX" val="2021480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af23761cb704439afd0ee427b6875f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9b47406b525648309671a6b2282e4a10"/>
  <p:tag name="KSO_WM_UNIT_TEXT_FILL_FORE_SCHEMECOLOR_INDEX_BRIGHTNESS" val="0"/>
  <p:tag name="KSO_WM_UNIT_TEXT_FILL_FORE_SCHEMECOLOR_INDEX" val="13"/>
  <p:tag name="KSO_WM_UNIT_TEXT_FILL_TYPE" val="1"/>
  <p:tag name="KSO_WM_TEMPLATE_ASSEMBLE_XID" val="5f9ff26358547e52881b3c53"/>
  <p:tag name="KSO_WM_TEMPLATE_ASSEMBLE_GROUPID" val="5f9ff26358547e52881b3c53"/>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i*1_1_1"/>
  <p:tag name="KSO_WM_TEMPLATE_CATEGORY" val="diagram"/>
  <p:tag name="KSO_WM_TEMPLATE_INDEX" val="20215656"/>
  <p:tag name="KSO_WM_UNIT_LAYERLEVEL" val="1_1_1"/>
  <p:tag name="KSO_WM_TAG_VERSION" val="1.0"/>
  <p:tag name="KSO_WM_BEAUTIFY_FLAG" val="#wm#"/>
  <p:tag name="KSO_WM_DIAGRAM_GROUP_CODE" val="l1-1"/>
  <p:tag name="KSO_WM_UNIT_TYPE" val="l_h_i"/>
  <p:tag name="KSO_WM_UNIT_INDEX" val="1_1_1"/>
  <p:tag name="KSO_WM_UNIT_USESOURCEFORMAT_APPLY" val="1"/>
  <p:tag name="KSO_WM_UNIT_FILL_FORE_SCHEMECOLOR_INDEX" val="5"/>
  <p:tag name="KSO_WM_UNIT_FILL_TYPE" val="1"/>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f*1_1_1"/>
  <p:tag name="KSO_WM_TEMPLATE_CATEGORY" val="diagram"/>
  <p:tag name="KSO_WM_TEMPLATE_INDEX" val="20215656"/>
  <p:tag name="KSO_WM_UNIT_LAYERLEVEL" val="1_1_1"/>
  <p:tag name="KSO_WM_TAG_VERSION" val="1.0"/>
  <p:tag name="KSO_WM_BEAUTIFY_FLAG" val="#wm#"/>
  <p:tag name="KSO_WM_UNIT_SUBTYPE" val="a"/>
  <p:tag name="KSO_WM_UNIT_NOCLEAR" val="0"/>
  <p:tag name="KSO_WM_DIAGRAM_GROUP_CODE" val="l1-1"/>
  <p:tag name="KSO_WM_UNIT_TYPE" val="l_h_f"/>
  <p:tag name="KSO_WM_UNIT_INDEX" val="1_1_1"/>
  <p:tag name="KSO_WM_UNIT_PRESET_TEXT" val="在此输入     你的正文"/>
  <p:tag name="KSO_WM_UNIT_USESOURCEFORMAT_APPLY" val="1"/>
  <p:tag name="KSO_WM_UNIT_TEXT_FILL_FORE_SCHEMECOLOR_INDEX_BRIGHTNESS" val="0.15"/>
  <p:tag name="KSO_WM_UNIT_TEXT_FILL_FORE_SCHEMECOLOR_INDEX" val="13"/>
  <p:tag name="KSO_WM_UNIT_TEXT_FILL_TYPE" val="1"/>
</p:tagLst>
</file>

<file path=ppt/tags/tag7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i*1_2_1"/>
  <p:tag name="KSO_WM_TEMPLATE_CATEGORY" val="diagram"/>
  <p:tag name="KSO_WM_TEMPLATE_INDEX" val="20215656"/>
  <p:tag name="KSO_WM_UNIT_LAYERLEVEL" val="1_1_1"/>
  <p:tag name="KSO_WM_TAG_VERSION" val="1.0"/>
  <p:tag name="KSO_WM_BEAUTIFY_FLAG" val="#wm#"/>
  <p:tag name="KSO_WM_DIAGRAM_GROUP_CODE" val="l1-1"/>
  <p:tag name="KSO_WM_UNIT_TYPE" val="l_h_i"/>
  <p:tag name="KSO_WM_UNIT_INDEX" val="1_2_1"/>
  <p:tag name="KSO_WM_UNIT_USESOURCEFORMAT_APPLY" val="1"/>
  <p:tag name="KSO_WM_UNIT_FILL_FORE_SCHEMECOLOR_INDEX" val="6"/>
  <p:tag name="KSO_WM_UNIT_FILL_TYPE" val="1"/>
</p:tagLst>
</file>

<file path=ppt/tags/tag7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f*1_2_1"/>
  <p:tag name="KSO_WM_TEMPLATE_CATEGORY" val="diagram"/>
  <p:tag name="KSO_WM_TEMPLATE_INDEX" val="20215656"/>
  <p:tag name="KSO_WM_UNIT_LAYERLEVEL" val="1_1_1"/>
  <p:tag name="KSO_WM_TAG_VERSION" val="1.0"/>
  <p:tag name="KSO_WM_BEAUTIFY_FLAG" val="#wm#"/>
  <p:tag name="KSO_WM_UNIT_SUBTYPE" val="a"/>
  <p:tag name="KSO_WM_UNIT_NOCLEAR" val="0"/>
  <p:tag name="KSO_WM_DIAGRAM_GROUP_CODE" val="l1-1"/>
  <p:tag name="KSO_WM_UNIT_TYPE" val="l_h_f"/>
  <p:tag name="KSO_WM_UNIT_INDEX" val="1_2_1"/>
  <p:tag name="KSO_WM_UNIT_PRESET_TEXT" val="在此输入     你的正文"/>
  <p:tag name="KSO_WM_UNIT_USESOURCEFORMAT_APPLY" val="1"/>
  <p:tag name="KSO_WM_UNIT_TEXT_FILL_FORE_SCHEMECOLOR_INDEX_BRIGHTNESS" val="0.15"/>
  <p:tag name="KSO_WM_UNIT_TEXT_FILL_FORE_SCHEMECOLOR_INDEX" val="13"/>
  <p:tag name="KSO_WM_UNIT_TEXT_FILL_TYPE" val="1"/>
</p:tagLst>
</file>

<file path=ppt/tags/tag7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i*1_3_1"/>
  <p:tag name="KSO_WM_TEMPLATE_CATEGORY" val="diagram"/>
  <p:tag name="KSO_WM_TEMPLATE_INDEX" val="20215656"/>
  <p:tag name="KSO_WM_UNIT_LAYERLEVEL" val="1_1_1"/>
  <p:tag name="KSO_WM_TAG_VERSION" val="1.0"/>
  <p:tag name="KSO_WM_BEAUTIFY_FLAG" val="#wm#"/>
  <p:tag name="KSO_WM_DIAGRAM_GROUP_CODE" val="l1-1"/>
  <p:tag name="KSO_WM_UNIT_TYPE" val="l_h_i"/>
  <p:tag name="KSO_WM_UNIT_INDEX" val="1_3_1"/>
  <p:tag name="KSO_WM_UNIT_USESOURCEFORMAT_APPLY" val="1"/>
  <p:tag name="KSO_WM_UNIT_FILL_FORE_SCHEMECOLOR_INDEX" val="10"/>
  <p:tag name="KSO_WM_UNIT_FILL_TYPE" val="1"/>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f*1_3_1"/>
  <p:tag name="KSO_WM_TEMPLATE_CATEGORY" val="diagram"/>
  <p:tag name="KSO_WM_TEMPLATE_INDEX" val="20215656"/>
  <p:tag name="KSO_WM_UNIT_LAYERLEVEL" val="1_1_1"/>
  <p:tag name="KSO_WM_TAG_VERSION" val="1.0"/>
  <p:tag name="KSO_WM_BEAUTIFY_FLAG" val="#wm#"/>
  <p:tag name="KSO_WM_UNIT_SUBTYPE" val="a"/>
  <p:tag name="KSO_WM_UNIT_NOCLEAR" val="0"/>
  <p:tag name="KSO_WM_DIAGRAM_GROUP_CODE" val="l1-1"/>
  <p:tag name="KSO_WM_UNIT_TYPE" val="l_h_f"/>
  <p:tag name="KSO_WM_UNIT_INDEX" val="1_3_1"/>
  <p:tag name="KSO_WM_UNIT_PRESET_TEXT" val="在此输入     你的正文"/>
  <p:tag name="KSO_WM_UNIT_USESOURCEFORMAT_APPLY" val="1"/>
  <p:tag name="KSO_WM_UNIT_TEXT_FILL_FORE_SCHEMECOLOR_INDEX_BRIGHTNESS" val="0.15"/>
  <p:tag name="KSO_WM_UNIT_TEXT_FILL_FORE_SCHEMECOLOR_INDEX" val="13"/>
  <p:tag name="KSO_WM_UNIT_TEXT_FILL_TYPE" val="1"/>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i*1_4_1"/>
  <p:tag name="KSO_WM_TEMPLATE_CATEGORY" val="diagram"/>
  <p:tag name="KSO_WM_TEMPLATE_INDEX" val="20215656"/>
  <p:tag name="KSO_WM_UNIT_LAYERLEVEL" val="1_1_1"/>
  <p:tag name="KSO_WM_TAG_VERSION" val="1.0"/>
  <p:tag name="KSO_WM_BEAUTIFY_FLAG" val="#wm#"/>
  <p:tag name="KSO_WM_DIAGRAM_GROUP_CODE" val="l1-1"/>
  <p:tag name="KSO_WM_UNIT_TYPE" val="l_h_i"/>
  <p:tag name="KSO_WM_UNIT_INDEX" val="1_4_1"/>
  <p:tag name="KSO_WM_UNIT_USESOURCEFORMAT_APPLY" val="1"/>
  <p:tag name="KSO_WM_UNIT_FILL_FORE_SCHEMECOLOR_INDEX" val="7"/>
  <p:tag name="KSO_WM_UNIT_FILL_TYPE" val="1"/>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f*1_4_1"/>
  <p:tag name="KSO_WM_TEMPLATE_CATEGORY" val="diagram"/>
  <p:tag name="KSO_WM_TEMPLATE_INDEX" val="20215656"/>
  <p:tag name="KSO_WM_UNIT_LAYERLEVEL" val="1_1_1"/>
  <p:tag name="KSO_WM_TAG_VERSION" val="1.0"/>
  <p:tag name="KSO_WM_BEAUTIFY_FLAG" val="#wm#"/>
  <p:tag name="KSO_WM_UNIT_SUBTYPE" val="a"/>
  <p:tag name="KSO_WM_UNIT_NOCLEAR" val="0"/>
  <p:tag name="KSO_WM_DIAGRAM_GROUP_CODE" val="l1-1"/>
  <p:tag name="KSO_WM_UNIT_TYPE" val="l_h_f"/>
  <p:tag name="KSO_WM_UNIT_INDEX" val="1_4_1"/>
  <p:tag name="KSO_WM_UNIT_PRESET_TEXT" val="在此输入     你的正文"/>
  <p:tag name="KSO_WM_UNIT_USESOURCEFORMAT_APPLY" val="1"/>
  <p:tag name="KSO_WM_UNIT_TEXT_FILL_FORE_SCHEMECOLOR_INDEX_BRIGHTNESS" val="0.15"/>
  <p:tag name="KSO_WM_UNIT_TEXT_FILL_FORE_SCHEMECOLOR_INDEX" val="13"/>
  <p:tag name="KSO_WM_UNIT_TEXT_FILL_TYPE" val="1"/>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i*1_5_1"/>
  <p:tag name="KSO_WM_TEMPLATE_CATEGORY" val="diagram"/>
  <p:tag name="KSO_WM_TEMPLATE_INDEX" val="20215656"/>
  <p:tag name="KSO_WM_UNIT_LAYERLEVEL" val="1_1_1"/>
  <p:tag name="KSO_WM_TAG_VERSION" val="1.0"/>
  <p:tag name="KSO_WM_BEAUTIFY_FLAG" val="#wm#"/>
  <p:tag name="KSO_WM_DIAGRAM_GROUP_CODE" val="l1-1"/>
  <p:tag name="KSO_WM_UNIT_TYPE" val="l_h_i"/>
  <p:tag name="KSO_WM_UNIT_INDEX" val="1_5_1"/>
  <p:tag name="KSO_WM_UNIT_USESOURCEFORMAT_APPLY" val="1"/>
  <p:tag name="KSO_WM_UNIT_FILL_FORE_SCHEMECOLOR_INDEX" val="9"/>
  <p:tag name="KSO_WM_UNIT_FILL_TYPE" val="1"/>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f*1_5_1"/>
  <p:tag name="KSO_WM_TEMPLATE_CATEGORY" val="diagram"/>
  <p:tag name="KSO_WM_TEMPLATE_INDEX" val="20215656"/>
  <p:tag name="KSO_WM_UNIT_LAYERLEVEL" val="1_1_1"/>
  <p:tag name="KSO_WM_TAG_VERSION" val="1.0"/>
  <p:tag name="KSO_WM_BEAUTIFY_FLAG" val="#wm#"/>
  <p:tag name="KSO_WM_UNIT_SUBTYPE" val="a"/>
  <p:tag name="KSO_WM_UNIT_NOCLEAR" val="0"/>
  <p:tag name="KSO_WM_DIAGRAM_GROUP_CODE" val="l1-1"/>
  <p:tag name="KSO_WM_UNIT_TYPE" val="l_h_f"/>
  <p:tag name="KSO_WM_UNIT_INDEX" val="1_5_1"/>
  <p:tag name="KSO_WM_UNIT_PRESET_TEXT" val="在此输入     你的正文"/>
  <p:tag name="KSO_WM_UNIT_USESOURCEFORMAT_APPLY" val="1"/>
  <p:tag name="KSO_WM_UNIT_TEXT_FILL_FORE_SCHEMECOLOR_INDEX_BRIGHTNESS" val="0.15"/>
  <p:tag name="KSO_WM_UNIT_TEXT_FILL_FORE_SCHEMECOLOR_INDEX" val="13"/>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i*1_6_1"/>
  <p:tag name="KSO_WM_TEMPLATE_CATEGORY" val="diagram"/>
  <p:tag name="KSO_WM_TEMPLATE_INDEX" val="20215656"/>
  <p:tag name="KSO_WM_UNIT_LAYERLEVEL" val="1_1_1"/>
  <p:tag name="KSO_WM_TAG_VERSION" val="1.0"/>
  <p:tag name="KSO_WM_BEAUTIFY_FLAG" val="#wm#"/>
  <p:tag name="KSO_WM_DIAGRAM_GROUP_CODE" val="l1-1"/>
  <p:tag name="KSO_WM_UNIT_TYPE" val="l_h_i"/>
  <p:tag name="KSO_WM_UNIT_INDEX" val="1_6_1"/>
  <p:tag name="KSO_WM_UNIT_USESOURCEFORMAT_APPLY" val="1"/>
  <p:tag name="KSO_WM_UNIT_FILL_FORE_SCHEMECOLOR_INDEX" val="8"/>
  <p:tag name="KSO_WM_UNIT_FILL_TYPE" val="1"/>
</p:tagLst>
</file>

<file path=ppt/tags/tag7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656_5*l_h_f*1_6_1"/>
  <p:tag name="KSO_WM_TEMPLATE_CATEGORY" val="diagram"/>
  <p:tag name="KSO_WM_TEMPLATE_INDEX" val="20215656"/>
  <p:tag name="KSO_WM_UNIT_LAYERLEVEL" val="1_1_1"/>
  <p:tag name="KSO_WM_TAG_VERSION" val="1.0"/>
  <p:tag name="KSO_WM_BEAUTIFY_FLAG" val="#wm#"/>
  <p:tag name="KSO_WM_UNIT_SUBTYPE" val="a"/>
  <p:tag name="KSO_WM_UNIT_NOCLEAR" val="0"/>
  <p:tag name="KSO_WM_DIAGRAM_GROUP_CODE" val="l1-1"/>
  <p:tag name="KSO_WM_UNIT_TYPE" val="l_h_f"/>
  <p:tag name="KSO_WM_UNIT_INDEX" val="1_6_1"/>
  <p:tag name="KSO_WM_UNIT_PRESET_TEXT" val="在此输入     你的正文"/>
  <p:tag name="KSO_WM_UNIT_USESOURCEFORMAT_APPLY" val="1"/>
  <p:tag name="KSO_WM_UNIT_TEXT_FILL_FORE_SCHEMECOLOR_INDEX_BRIGHTNESS" val="0.15"/>
  <p:tag name="KSO_WM_UNIT_TEXT_FILL_FORE_SCHEMECOLOR_INDEX" val="13"/>
  <p:tag name="KSO_WM_UNIT_TEXT_FILL_TYPE" val="1"/>
</p:tagLst>
</file>

<file path=ppt/tags/tag712.xml><?xml version="1.0" encoding="utf-8"?>
<p:tagLst xmlns:p="http://schemas.openxmlformats.org/presentationml/2006/main">
  <p:tag name="KSO_WM_BEAUTIFY_FLAG" val="#wm#"/>
  <p:tag name="KSO_WM_TEMPLATE_CATEGORY" val="diagram"/>
  <p:tag name="KSO_WM_TEMPLATE_INDEX" val="20214803"/>
  <p:tag name="KSO_WM_SLIDE_LAYOUT_INFO" val="{&quot;backgroundInfo&quot;:[{&quot;bottom&quot;:0,&quot;bottomAbs&quot;:false,&quot;left&quot;:0,&quot;leftAbs&quot;:false,&quot;right&quot;:0,&quot;rightAbs&quot;:false,&quot;top&quot;:0,&quot;topAbs&quot;:false,&quot;type&quot;:&quot;general&quot;}],&quot;direction&quot;:1,&quot;id&quot;:&quot;2020-11-02T19:49:57&quot;,&quot;maxSize&quot;:{&quot;size1&quot;:37.499979652444985},&quot;minSize&quot;:{&quot;size1&quot;:27.499979652444988},&quot;normalSize&quot;:{&quot;size1&quot;:32.749979652444978},&quot;subLayout&quot;:[{&quot;id&quot;:&quot;2020-11-02T19:49:57&quot;,&quot;margin&quot;:{&quot;bottom&quot;:5.9270000457763672,&quot;left&quot;:1.6929999589920044,&quot;right&quot;:0.42300000786781311,&quot;top&quot;:5.9270000457763672},&quot;type&quot;:0},{&quot;id&quot;:&quot;2020-11-02T19:49:57&quot;,&quot;margin&quot;:{&quot;bottom&quot;:2.5399999618530273,&quot;left&quot;:0.84700000286102295,&quot;right&quot;:1.6929999589920044,&quot;top&quot;:2.5399999618530273},&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6efe48605d5daf04fe5f98"/>
  <p:tag name="KSO_WM_SLIDE_ID" val="diagram2021480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24"/>
  <p:tag name="KSO_WM_SLIDE_POSITION" val="48*108"/>
  <p:tag name="KSO_WM_TAG_VERSION" val="1.0"/>
  <p:tag name="KSO_WM_SLIDE_LAYOUT" val="a_d"/>
  <p:tag name="KSO_WM_SLIDE_LAYOUT_CNT" val="1_1"/>
  <p:tag name="KSO_WM_CHIP_FILLPROP" val="[[{&quot;text_align&quot;:&quot;lm&quot;,&quot;text_direction&quot;:&quot;horizontal&quot;,&quot;support_big_font&quot;:false,&quot;fill_id&quot;:&quot;1225534b603643f5a414df89499311b9&quot;,&quot;fill_align&quot;:&quot;rm&quot;,&quot;chip_types&quot;:[&quot;text&quot;,&quot;header&quot;]},{&quot;text_align&quot;:&quot;lm&quot;,&quot;text_direction&quot;:&quot;horizontal&quot;,&quot;support_features&quot;:[&quot;collage&quot;,&quot;carousel&quot;,&quot;creativecrop&quot;],&quot;support_big_font&quot;:false,&quot;fill_id&quot;:&quot;a5cde0e7e9ca4a5fabf022e041870535&quot;,&quot;fill_align&quot;:&quot;lm&quot;,&quot;chip_types&quot;:[&quot;diagram&quot;,&quot;pictext&quot;,&quot;text&quot;,&quot;picture&quot;,&quot;chart&quot;,&quot;table&quot;,&quot;video&quot;]}]]"/>
  <p:tag name="KSO_WM_CHIP_DECFILLPROP" val="[]"/>
  <p:tag name="KSO_WM_CHIP_GROUPID" val="5e6efe48605d5daf04fe5f97"/>
  <p:tag name="KSO_WM_SLIDE_BK_DARK_LIGHT" val="2"/>
  <p:tag name="KSO_WM_SLIDE_BACKGROUND_TYPE" val="general"/>
  <p:tag name="KSO_WM_SLIDE_SUPPORT_FEATURE_TYPE" val="7"/>
  <p:tag name="KSO_WM_TEMPLATE_ASSEMBLE_XID" val="5f9ff26358547e52881b3c53"/>
  <p:tag name="KSO_WM_TEMPLATE_ASSEMBLE_GROUPID" val="5f9ff26358547e52881b3c53"/>
</p:tagLst>
</file>

<file path=ppt/tags/tag713.xml><?xml version="1.0" encoding="utf-8"?>
<p:tagLst xmlns:p="http://schemas.openxmlformats.org/presentationml/2006/main">
  <p:tag name="KSO_WM_BEAUTIFY_FLAG" val="#wm#"/>
  <p:tag name="KSO_WM_TEMPLATE_CATEGORY" val="diagram"/>
  <p:tag name="KSO_WM_TEMPLATE_INDEX" val="20214803"/>
</p:tagLst>
</file>

<file path=ppt/tags/tag714.xml><?xml version="1.0" encoding="utf-8"?>
<p:tagLst xmlns:p="http://schemas.openxmlformats.org/presentationml/2006/main">
  <p:tag name="KSO_WM_UNIT_VALUE" val="1142*1565"/>
  <p:tag name="KSO_WM_UNIT_HIGHLIGHT" val="0"/>
  <p:tag name="KSO_WM_UNIT_COMPATIBLE" val="1"/>
  <p:tag name="KSO_WM_UNIT_DIAGRAM_ISNUMVISUAL" val="0"/>
  <p:tag name="KSO_WM_UNIT_DIAGRAM_ISREFERUNIT" val="0"/>
  <p:tag name="KSO_WM_UNIT_TYPE" val="d"/>
  <p:tag name="KSO_WM_UNIT_INDEX" val="1"/>
  <p:tag name="KSO_WM_UNIT_ID" val="diagram20212446_1*d*1"/>
  <p:tag name="KSO_WM_TEMPLATE_CATEGORY" val="diagram"/>
  <p:tag name="KSO_WM_TEMPLATE_INDEX" val="20212446"/>
  <p:tag name="KSO_WM_UNIT_LAYERLEVEL" val="1"/>
  <p:tag name="KSO_WM_TAG_VERSION" val="1.0"/>
  <p:tag name="KSO_WM_BEAUTIFY_FLAG" val="#wm#"/>
  <p:tag name="KSO_WM_CHIP_GROUPID" val="5e7310da9a230a26b9e88a19"/>
  <p:tag name="KSO_WM_CHIP_XID" val="5e7310da9a230a26b9e88a1a"/>
  <p:tag name="KSO_WM_UNIT_DEC_AREA_ID" val="34590b29cf524a998e3713ef10d3c59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aacfd2a8c504580a3e353578c17965a"/>
  <p:tag name="KSO_WM_UNIT_PLACING_PICTURE" val="7aacfd2a8c504580a3e353578c17965a"/>
  <p:tag name="KSO_WM_TEMPLATE_ASSEMBLE_XID" val="5f996ff1e01a7e847d6edefe"/>
  <p:tag name="KSO_WM_TEMPLATE_ASSEMBLE_GROUPID" val="5f996ff1e01a7e847d6edefe"/>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446_1*i*1"/>
  <p:tag name="KSO_WM_TEMPLATE_CATEGORY" val="diagram"/>
  <p:tag name="KSO_WM_TEMPLATE_INDEX" val="20212446"/>
  <p:tag name="KSO_WM_UNIT_LAYERLEVEL" val="1"/>
  <p:tag name="KSO_WM_TAG_VERSION" val="1.0"/>
  <p:tag name="KSO_WM_BEAUTIFY_FLAG" val="#wm#"/>
  <p:tag name="KSO_WM_UNIT_BLOCK" val="0"/>
  <p:tag name="KSO_WM_UNIT_SM_LIMIT_TYPE" val="2"/>
  <p:tag name="KSO_WM_UNIT_DEC_AREA_ID" val="2d12ecaae27f45338c27a3224dda193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2293c8dda340fd2c9b5863"/>
  <p:tag name="KSO_WM_CHIP_XID" val="5f2293c8dda340fd2c9b586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738"/>
  <p:tag name="KSO_WM_TEMPLATE_ASSEMBLE_XID" val="5f996ff1e01a7e847d6edefe"/>
  <p:tag name="KSO_WM_TEMPLATE_ASSEMBLE_GROUPID" val="5f996ff1e01a7e847d6edefe"/>
</p:tagLst>
</file>

<file path=ppt/tags/tag716.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diagram20212446_1*a*1"/>
  <p:tag name="KSO_WM_TEMPLATE_CATEGORY" val="diagram"/>
  <p:tag name="KSO_WM_TEMPLATE_INDEX" val="20212446"/>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0bf2546f4cd477abdee04c8ad923dc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5055a7a7e09e47858a8f31fb95b04293"/>
  <p:tag name="KSO_WM_UNIT_SUPPORT_BIG_FONT" val="1"/>
  <p:tag name="KSO_WM_UNIT_TEXT_FILL_FORE_SCHEMECOLOR_INDEX_BRIGHTNESS" val="0"/>
  <p:tag name="KSO_WM_UNIT_TEXT_FILL_FORE_SCHEMECOLOR_INDEX" val="13"/>
  <p:tag name="KSO_WM_UNIT_TEXT_FILL_TYPE" val="1"/>
  <p:tag name="KSO_WM_TEMPLATE_ASSEMBLE_XID" val="5f996ff1e01a7e847d6edefe"/>
  <p:tag name="KSO_WM_TEMPLATE_ASSEMBLE_GROUPID" val="5f996ff1e01a7e847d6edefe"/>
</p:tagLst>
</file>

<file path=ppt/tags/tag71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46_1*f*1"/>
  <p:tag name="KSO_WM_TEMPLATE_CATEGORY" val="diagram"/>
  <p:tag name="KSO_WM_TEMPLATE_INDEX" val="20212446"/>
  <p:tag name="KSO_WM_UNIT_LAYERLEVEL" val="1"/>
  <p:tag name="KSO_WM_TAG_VERSION" val="1.0"/>
  <p:tag name="KSO_WM_BEAUTIFY_FLAG" val="#wm#"/>
  <p:tag name="KSO_WM_UNIT_DEFAULT_FONT" val="14;20;2"/>
  <p:tag name="KSO_WM_UNIT_BLOCK" val="0"/>
  <p:tag name="KSO_WM_UNIT_VALUE" val="52"/>
  <p:tag name="KSO_WM_UNIT_SHOW_EDIT_AREA_INDICATION" val="1"/>
  <p:tag name="KSO_WM_CHIP_GROUPID" val="5e6b05596848fb12bee65ac8"/>
  <p:tag name="KSO_WM_CHIP_XID" val="5e6b05596848fb12bee65aca"/>
  <p:tag name="KSO_WM_UNIT_DEC_AREA_ID" val="92080162a1a440f796ba7e88a432da8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bfa9c19a7fe4175bd705ebf2abbcbf8"/>
  <p:tag name="KSO_WM_UNIT_SUPPORT_BIG_FONT" val="1"/>
  <p:tag name="KSO_WM_UNIT_TEXT_FILL_FORE_SCHEMECOLOR_INDEX_BRIGHTNESS" val="0.25"/>
  <p:tag name="KSO_WM_UNIT_TEXT_FILL_FORE_SCHEMECOLOR_INDEX" val="13"/>
  <p:tag name="KSO_WM_UNIT_TEXT_FILL_TYPE" val="1"/>
  <p:tag name="KSO_WM_TEMPLATE_ASSEMBLE_XID" val="5f996ff1e01a7e847d6edefe"/>
  <p:tag name="KSO_WM_TEMPLATE_ASSEMBLE_GROUPID" val="5f996ff1e01a7e847d6edefe"/>
</p:tagLst>
</file>

<file path=ppt/tags/tag718.xml><?xml version="1.0" encoding="utf-8"?>
<p:tagLst xmlns:p="http://schemas.openxmlformats.org/presentationml/2006/main">
  <p:tag name="KSO_WM_SLIDE_ID" val="diagram20212446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84"/>
  <p:tag name="KSO_WM_SLIDE_POSITION" val="72*78"/>
  <p:tag name="KSO_WM_TAG_VERSION" val="1.0"/>
  <p:tag name="KSO_WM_BEAUTIFY_FLAG" val="#wm#"/>
  <p:tag name="KSO_WM_TEMPLATE_CATEGORY" val="diagram"/>
  <p:tag name="KSO_WM_TEMPLATE_INDEX" val="20212446"/>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direction&quot;:1,&quot;id&quot;:&quot;2020-10-28T21:19:45&quot;,&quot;maxSize&quot;:{&quot;size1&quot;:46.200000000000003},&quot;minSize&quot;:{&quot;size1&quot;:46.200000000000003},&quot;normalSize&quot;:{&quot;size1&quot;:46.200000000000003},&quot;subLayout&quot;:[{&quot;id&quot;:&quot;2020-10-28T21:19:45&quot;,&quot;maxSize&quot;:{&quot;size1&quot;:51.100051046410123},&quot;minSize&quot;:{&quot;size1&quot;:35.600051046410123},&quot;normalSize&quot;:{&quot;size1&quot;:44.600051046410123},&quot;subLayout&quot;:[{&quot;id&quot;:&quot;2020-10-28T21:19:45&quot;,&quot;margin&quot;:{&quot;bottom&quot;:0.026000002399086952,&quot;left&quot;:4.2329998016357422,&quot;right&quot;:1.6670000553131104,&quot;top&quot;:4.6570000648498535},&quot;type&quot;:0},{&quot;id&quot;:&quot;2020-10-28T21:19:45&quot;,&quot;margin&quot;:{&quot;bottom&quot;:4.6570000648498535,&quot;left&quot;:4.2329998016357422,&quot;right&quot;:1.6670000553131104,&quot;top&quot;:0.3970000147819519},&quot;type&quot;:0}],&quot;type&quot;:0},{&quot;id&quot;:&quot;2020-10-28T21:19:45&quot;,&quot;margin&quot;:{&quot;bottom&quot;:3.809999942779541,&quot;left&quot;:0.026000002399086952,&quot;right&quot;:2.5399999618530273,&quot;top&quot;:3.809999942779541},&quot;type&quot;:0}],&quot;type&quot;:0}"/>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2293c8dda340fd2c9b5864"/>
  <p:tag name="KSO_WM_CHIP_FILLPROP" val="[[{&quot;text_align&quot;:&quot;cm&quot;,&quot;text_direction&quot;:&quot;horizontal&quot;,&quot;support_big_font&quot;:false,&quot;fill_id&quot;:&quot;f5378d118a0e47a8a2fec2c04156848e&quot;,&quot;fill_align&quot;:&quot;cm&quot;,&quot;chip_types&quot;:[&quot;picture&quot;]},{&quot;text_align&quot;:&quot;lb&quot;,&quot;text_direction&quot;:&quot;horizontal&quot;,&quot;support_big_font&quot;:true,&quot;fill_id&quot;:&quot;391a8d3a475541dbbf4bf68b0f7e837c&quot;,&quot;fill_align&quot;:&quot;lb&quot;,&quot;chip_types&quot;:[&quot;header&quot;]},{&quot;text_align&quot;:&quot;lt&quot;,&quot;text_direction&quot;:&quot;horizontal&quot;,&quot;support_big_font&quot;:true,&quot;fill_id&quot;:&quot;dcd054a5fbf54e6fb810aa57786606fc&quot;,&quot;fill_align&quot;:&quot;lt&quot;,&quot;chip_types&quot;:[&quot;text&quot;]}]]"/>
  <p:tag name="KSO_WM_CHIP_DECFILLPROP" val="[]"/>
  <p:tag name="KSO_WM_CHIP_GROUPID" val="5f2293c8dda340fd2c9b5863"/>
  <p:tag name="KSO_WM_SLIDE_BK_DARK_LIGHT" val="2"/>
  <p:tag name="KSO_WM_SLIDE_BACKGROUND_TYPE" val="general"/>
  <p:tag name="KSO_WM_SLIDE_SUPPORT_FEATURE_TYPE" val="0"/>
  <p:tag name="KSO_WM_TEMPLATE_ASSEMBLE_XID" val="5f996ff1e01a7e847d6edefe"/>
  <p:tag name="KSO_WM_TEMPLATE_ASSEMBLE_GROUPID" val="5f996ff1e01a7e847d6edefe"/>
</p:tagLst>
</file>

<file path=ppt/tags/tag719.xml><?xml version="1.0" encoding="utf-8"?>
<p:tagLst xmlns:p="http://schemas.openxmlformats.org/presentationml/2006/main">
  <p:tag name="KSO_WM_BEAUTIFY_FLAG" val="#wm#"/>
  <p:tag name="KSO_WM_TEMPLATE_CATEGORY" val="diagram"/>
  <p:tag name="KSO_WM_TEMPLATE_INDEX" val="20212446"/>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0.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diagram20213749_1*a*1"/>
  <p:tag name="KSO_WM_TEMPLATE_CATEGORY" val="diagram"/>
  <p:tag name="KSO_WM_TEMPLATE_INDEX" val="20213749"/>
  <p:tag name="KSO_WM_UNIT_LAYERLEVEL" val="1"/>
  <p:tag name="KSO_WM_TAG_VERSION" val="1.0"/>
  <p:tag name="KSO_WM_BEAUTIFY_FLAG" val="#wm#"/>
  <p:tag name="KSO_WM_UNIT_SHOW_EDIT_AREA_INDICATION" val="1"/>
  <p:tag name="KSO_WM_UNIT_DEFAULT_FONT" val="24;44;4"/>
  <p:tag name="KSO_WM_UNIT_BLOCK" val="0"/>
  <p:tag name="KSO_WM_UNIT_DEC_AREA_ID" val="b91cc712d7074185a12764ba668a0739"/>
  <p:tag name="KSO_WM_CHIP_GROUPID" val="5f0681562c9c209bb8bb14eb"/>
  <p:tag name="KSO_WM_CHIP_XID" val="5f0681562c9c209bb8bb14ec"/>
  <p:tag name="KSO_WM_CHIP_FILLAREA_FILL_RULE" val="{&quot;fill_align&quot;:&quot;lt&quot;,&quot;fill_mode&quot;:&quot;full&quot;,&quot;sacle_strategy&quot;:&quot;smart&quot;}"/>
  <p:tag name="KSO_WM_ASSEMBLE_CHIP_INDEX" val="9cb8ef11c6e7486487b60aac6b240904"/>
  <p:tag name="KSO_WM_UNIT_TEXT_FILL_FORE_SCHEMECOLOR_INDEX_BRIGHTNESS" val="0"/>
  <p:tag name="KSO_WM_UNIT_TEXT_FILL_FORE_SCHEMECOLOR_INDEX" val="13"/>
  <p:tag name="KSO_WM_UNIT_TEXT_FILL_TYPE" val="1"/>
  <p:tag name="KSO_WM_TEMPLATE_ASSEMBLE_XID" val="5f7fdb4aacac1f5dbd6c3485"/>
  <p:tag name="KSO_WM_TEMPLATE_ASSEMBLE_GROUPID" val="5f7fdb4aacac1f5dbd6c3485"/>
</p:tagLst>
</file>

<file path=ppt/tags/tag721.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43"/>
  <p:tag name="KSO_WM_UNIT_HIGHLIGHT" val="0"/>
  <p:tag name="KSO_WM_UNIT_COMPATIBLE" val="0"/>
  <p:tag name="KSO_WM_UNIT_DIAGRAM_ISNUMVISUAL" val="0"/>
  <p:tag name="KSO_WM_UNIT_DIAGRAM_ISREFERUNIT" val="0"/>
  <p:tag name="KSO_WM_UNIT_TYPE" val="b"/>
  <p:tag name="KSO_WM_UNIT_INDEX" val="1"/>
  <p:tag name="KSO_WM_UNIT_ID" val="diagram20213749_1*b*1"/>
  <p:tag name="KSO_WM_TEMPLATE_CATEGORY" val="diagram"/>
  <p:tag name="KSO_WM_TEMPLATE_INDEX" val="20213749"/>
  <p:tag name="KSO_WM_UNIT_LAYERLEVEL" val="1"/>
  <p:tag name="KSO_WM_TAG_VERSION" val="1.0"/>
  <p:tag name="KSO_WM_BEAUTIFY_FLAG" val="#wm#"/>
  <p:tag name="KSO_WM_UNIT_DEFAULT_FONT" val="18;24;2"/>
  <p:tag name="KSO_WM_UNIT_BLOCK" val="0"/>
  <p:tag name="KSO_WM_UNIT_DEC_AREA_ID" val="b8660a193bba49d38490592b366d211b"/>
  <p:tag name="KSO_WM_CHIP_GROUPID" val="5f0681562c9c209bb8bb14eb"/>
  <p:tag name="KSO_WM_CHIP_XID" val="5f0681562c9c209bb8bb14ec"/>
  <p:tag name="KSO_WM_CHIP_FILLAREA_FILL_RULE" val="{&quot;fill_align&quot;:&quot;lt&quot;,&quot;fill_mode&quot;:&quot;full&quot;,&quot;sacle_strategy&quot;:&quot;smart&quot;}"/>
  <p:tag name="KSO_WM_ASSEMBLE_CHIP_INDEX" val="9cb8ef11c6e7486487b60aac6b240904"/>
  <p:tag name="KSO_WM_UNIT_TEXT_FILL_FORE_SCHEMECOLOR_INDEX_BRIGHTNESS" val="-0.25"/>
  <p:tag name="KSO_WM_UNIT_TEXT_FILL_FORE_SCHEMECOLOR_INDEX" val="14"/>
  <p:tag name="KSO_WM_UNIT_TEXT_FILL_TYPE" val="1"/>
  <p:tag name="KSO_WM_TEMPLATE_ASSEMBLE_XID" val="5f7fdb4aacac1f5dbd6c3485"/>
  <p:tag name="KSO_WM_TEMPLATE_ASSEMBLE_GROUPID" val="5f7fdb4aacac1f5dbd6c3485"/>
</p:tagLst>
</file>

<file path=ppt/tags/tag722.xml><?xml version="1.0" encoding="utf-8"?>
<p:tagLst xmlns:p="http://schemas.openxmlformats.org/presentationml/2006/main">
  <p:tag name="KSO_WM_UNIT_VALUE" val="1015*1988"/>
  <p:tag name="KSO_WM_UNIT_HIGHLIGHT" val="0"/>
  <p:tag name="KSO_WM_UNIT_COMPATIBLE" val="0"/>
  <p:tag name="KSO_WM_UNIT_DIAGRAM_ISNUMVISUAL" val="0"/>
  <p:tag name="KSO_WM_UNIT_DIAGRAM_ISREFERUNIT" val="0"/>
  <p:tag name="KSO_WM_UNIT_TYPE" val="d"/>
  <p:tag name="KSO_WM_UNIT_INDEX" val="1"/>
  <p:tag name="KSO_WM_UNIT_ID" val="diagram20213749_1*d*1"/>
  <p:tag name="KSO_WM_TEMPLATE_CATEGORY" val="diagram"/>
  <p:tag name="KSO_WM_TEMPLATE_INDEX" val="20213749"/>
  <p:tag name="KSO_WM_UNIT_LAYERLEVEL" val="1"/>
  <p:tag name="KSO_WM_TAG_VERSION" val="1.0"/>
  <p:tag name="KSO_WM_BEAUTIFY_FLAG" val="#wm#"/>
  <p:tag name="KSO_WM_CHIP_GROUPID" val="5e7310da9a230a26b9e88a19"/>
  <p:tag name="KSO_WM_CHIP_XID" val="5e7310da9a230a26b9e88a1a"/>
  <p:tag name="KSO_WM_UNIT_DEC_AREA_ID" val="3852a361287240149d3b044b0b38b270"/>
  <p:tag name="KSO_WM_UNIT_DECORATE_INFO" val=""/>
  <p:tag name="KSO_WM_UNIT_SM_LIMIT_TYPE" val=""/>
  <p:tag name="KSO_WM_CHIP_FILLAREA_FILL_RULE" val="{&quot;fill_align&quot;:&quot;lt&quot;,&quot;fill_mode&quot;:&quot;full&quot;,&quot;sacle_strategy&quot;:&quot;smart&quot;}"/>
  <p:tag name="KSO_WM_ASSEMBLE_CHIP_INDEX" val="e7b2a1d2b82f4098a9bf7912bde9da0c"/>
  <p:tag name="KSO_WM_UNIT_PLACING_PICTURE" val="e7b2a1d2b82f4098a9bf7912bde9da0c"/>
  <p:tag name="KSO_WM_UNIT_SUPPORT_UNIT_TYPE" val="[&quot;l&quot;,&quot;m&quot;,&quot;n&quot;,&quot;o&quot;,&quot;p&quot;,&quot;q&quot;,&quot;r&quot;,&quot;δ&quot;,&quot;ε&quot;,&quot;ζ&quot;,&quot;η&quot;,&quot;d&quot;,&quot;α&quot;,&quot;β&quot;,&quot;θ&quot;]"/>
  <p:tag name="KSO_WM_TEMPLATE_ASSEMBLE_XID" val="5f7fdb4aacac1f5dbd6c3485"/>
  <p:tag name="KSO_WM_TEMPLATE_ASSEMBLE_GROUPID" val="5f7fdb4aacac1f5dbd6c3485"/>
  <p:tag name="KSO_WM_UNIT_PLACING_PICTURE_INFO" val="{&quot;code&quot;:&quot;&quot;,&quot;full_picture&quot;:false,&quot;scheme&quot;:&quot;&quot;,&quot;spacing&quot;:5}"/>
  <p:tag name="KSO_WM_UNIT_PLACING_PICTURE_COLLAGE_VIEWPORT" val="{&quot;height&quot;:5491.988976377952,&quot;width&quot;:9105.7798888096131}"/>
</p:tagLst>
</file>

<file path=ppt/tags/tag723.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VALUE" val="13"/>
  <p:tag name="KSO_WM_UNIT_HIGHLIGHT" val="0"/>
  <p:tag name="KSO_WM_UNIT_COMPATIBLE" val="0"/>
  <p:tag name="KSO_WM_UNIT_DIAGRAM_ISNUMVISUAL" val="0"/>
  <p:tag name="KSO_WM_UNIT_DIAGRAM_ISREFERUNIT" val="0"/>
  <p:tag name="KSO_WM_UNIT_TYPE" val="h_a"/>
  <p:tag name="KSO_WM_UNIT_INDEX" val="1_1"/>
  <p:tag name="KSO_WM_UNIT_ID" val="diagram20213749_1*h_a*1_1"/>
  <p:tag name="KSO_WM_TEMPLATE_CATEGORY" val="diagram"/>
  <p:tag name="KSO_WM_TEMPLATE_INDEX" val="20213749"/>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a34bf55520f84d9db7b8da857cb4a6b1"/>
  <p:tag name="KSO_WM_UNIT_DECORATE_INFO" val=""/>
  <p:tag name="KSO_WM_UNIT_SM_LIMIT_TYPE" val=""/>
  <p:tag name="KSO_WM_CHIP_FILLAREA_FILL_RULE" val="{&quot;fill_align&quot;:&quot;lt&quot;,&quot;fill_mode&quot;:&quot;full&quot;,&quot;sacle_strategy&quot;:&quot;smart&quot;}"/>
  <p:tag name="KSO_WM_ASSEMBLE_CHIP_INDEX" val="ba906726678743d38ff17705be16c4bd"/>
  <p:tag name="KSO_WM_UNIT_TEXT_FILL_FORE_SCHEMECOLOR_INDEX_BRIGHTNESS" val="0"/>
  <p:tag name="KSO_WM_UNIT_TEXT_FILL_FORE_SCHEMECOLOR_INDEX" val="13"/>
  <p:tag name="KSO_WM_UNIT_TEXT_FILL_TYPE" val="1"/>
  <p:tag name="KSO_WM_TEMPLATE_ASSEMBLE_XID" val="5f7fdb4aacac1f5dbd6c3485"/>
  <p:tag name="KSO_WM_TEMPLATE_ASSEMBLE_GROUPID" val="5f7fdb4aacac1f5dbd6c3485"/>
</p:tagLst>
</file>

<file path=ppt/tags/tag724.xml><?xml version="1.0" encoding="utf-8"?>
<p:tagLst xmlns:p="http://schemas.openxmlformats.org/presentationml/2006/main">
  <p:tag name="KSO_WM_UNIT_TEX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3749_1*h_f*1_1"/>
  <p:tag name="KSO_WM_TEMPLATE_CATEGORY" val="diagram"/>
  <p:tag name="KSO_WM_TEMPLATE_INDEX" val="20213749"/>
  <p:tag name="KSO_WM_UNIT_LAYERLEVEL" val="1_1"/>
  <p:tag name="KSO_WM_TAG_VERSION" val="1.0"/>
  <p:tag name="KSO_WM_BEAUTIFY_FLAG" val="#wm#"/>
  <p:tag name="KSO_WM_UNIT_SUBTYPE" val="a"/>
  <p:tag name="KSO_WM_UNIT_DEFAULT_FONT" val="14;20;2"/>
  <p:tag name="KSO_WM_UNIT_BLOCK" val="0"/>
  <p:tag name="KSO_WM_UNIT_VALUE" val="39"/>
  <p:tag name="KSO_WM_UNIT_SHOW_EDIT_AREA_INDICATION" val="1"/>
  <p:tag name="KSO_WM_CHIP_GROUPID" val="5e6b05b36848fb12bee65ad8"/>
  <p:tag name="KSO_WM_CHIP_XID" val="5e6b05b36848fb12bee65ada"/>
  <p:tag name="KSO_WM_UNIT_DEC_AREA_ID" val="cb5e1b3e0dcb42699ec7afe90127d975"/>
  <p:tag name="KSO_WM_UNIT_DECORATE_INFO" val=""/>
  <p:tag name="KSO_WM_UNIT_SM_LIMIT_TYPE" val=""/>
  <p:tag name="KSO_WM_CHIP_FILLAREA_FILL_RULE" val="{&quot;fill_align&quot;:&quot;lt&quot;,&quot;fill_mode&quot;:&quot;full&quot;,&quot;sacle_strategy&quot;:&quot;smart&quot;}"/>
  <p:tag name="KSO_WM_ASSEMBLE_CHIP_INDEX" val="ba906726678743d38ff17705be16c4bd"/>
  <p:tag name="KSO_WM_UNIT_TEXT_FILL_FORE_SCHEMECOLOR_INDEX_BRIGHTNESS" val="0.25"/>
  <p:tag name="KSO_WM_UNIT_TEXT_FILL_FORE_SCHEMECOLOR_INDEX" val="13"/>
  <p:tag name="KSO_WM_UNIT_TEXT_FILL_TYPE" val="1"/>
  <p:tag name="KSO_WM_TEMPLATE_ASSEMBLE_XID" val="5f7fdb4aacac1f5dbd6c3485"/>
  <p:tag name="KSO_WM_TEMPLATE_ASSEMBLE_GROUPID" val="5f7fdb4aacac1f5dbd6c3485"/>
</p:tagLst>
</file>

<file path=ppt/tags/tag725.xml><?xml version="1.0" encoding="utf-8"?>
<p:tagLst xmlns:p="http://schemas.openxmlformats.org/presentationml/2006/main">
  <p:tag name="KSO_WM_BEAUTIFY_FLAG" val="#wm#"/>
  <p:tag name="KSO_WM_TEMPLATE_CATEGORY" val="diagram"/>
  <p:tag name="KSO_WM_TEMPLATE_INDEX" val="20213749"/>
  <p:tag name="KSO_WM_SLIDE_LAYOUT_INFO" val="{&quot;backgroundInfo&quot;:[{&quot;bottom&quot;:0,&quot;bottomAbs&quot;:false,&quot;left&quot;:0,&quot;leftAbs&quot;:false,&quot;right&quot;:0,&quot;rightAbs&quot;:false,&quot;top&quot;:0,&quot;topAbs&quot;:false,&quot;type&quot;:&quot;general&quot;}],&quot;id&quot;:&quot;2020-10-09T11:38:52&quot;,&quot;maxSize&quot;:{&quot;size1&quot;:28.899999999999999},&quot;minSize&quot;:{&quot;size1&quot;:20},&quot;normalSize&quot;:{&quot;size1&quot;:28.336993223531284},&quot;subLayout&quot;:[{&quot;id&quot;:&quot;2020-10-09T11:38:52&quot;,&quot;margin&quot;:{&quot;bottom&quot;:0.42300000786781311,&quot;left&quot;:1.6929999589920044,&quot;right&quot;:1.6929999589920044,&quot;top&quot;:1.6929999589920044},&quot;type&quot;:0},{&quot;direction&quot;:1,&quot;id&quot;:&quot;2020-10-09T11:38:52&quot;,&quot;maxSize&quot;:{&quot;size1&quot;:67.499630903884437},&quot;minSize&quot;:{&quot;size1&quot;:58.799630903884427},&quot;normalSize&quot;:{&quot;size1&quot;:64.249735070551111},&quot;subLayout&quot;:[{&quot;id&quot;:&quot;2020-10-09T11:38:52&quot;,&quot;margin&quot;:{&quot;bottom&quot;:1.6929999589920044,&quot;left&quot;:1.6929999589920044,&quot;right&quot;:1.2699999809265137,&quot;top&quot;:0.42300000786781311},&quot;type&quot;:0},{&quot;id&quot;:&quot;2020-10-09T11:38:52&quot;,&quot;margin&quot;:{&quot;bottom&quot;:1.6929999589920044,&quot;left&quot;:0.42399996519088745,&quot;right&quot;:1.6929999589920044,&quot;top&quot;:0.42300000786781311},&quot;maxSize&quot;:{&quot;size1&quot;:30.277590774986813},&quot;minSize&quot;:{&quot;size1&quot;:14.377590774986807},&quot;normalSize&quot;:{&quot;size1&quot;:29.987715542019721},&quot;subLayout&quot;:[{&quot;id&quot;:&quot;2020-10-09T11:38:52&quot;,&quot;margin&quot;:{&quot;bottom&quot;:0.046929735690355301,&quot;left&quot;:0.42399996519088745,&quot;right&quot;:1.6929999589920044,&quot;top&quot;:0.42300000786781311},&quot;type&quot;:0},{&quot;id&quot;:&quot;2020-10-09T11:38:52&quot;,&quot;margin&quot;:{&quot;bottom&quot;:1.6929999589920044,&quot;left&quot;:0.42399996519088745,&quot;right&quot;:1.6929999589920044,&quot;top&quot;:0.14886200428009033},&quot;type&quot;:0}],&quot;type&quot;:0}],&quot;type&quot;:0}],&quot;type&quot;:0}"/>
  <p:tag name="KSO_WM_SLIDE_BACKGROUND" val="[&quot;general&quot;]"/>
  <p:tag name="KSO_WM_SLIDE_RATIO" val="1.777778"/>
  <p:tag name="KSO_WM_SLIDE_ID" val="diagram2021374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263.95*96.489"/>
  <p:tag name="KSO_WM_SLIDE_POSITION" val="648.002*215.481"/>
  <p:tag name="KSO_WM_TAG_VERSION" val="1.0"/>
  <p:tag name="KSO_WM_SLIDE_LAYOUT" val="a_b_d_h"/>
  <p:tag name="KSO_WM_SLIDE_LAYOUT_CNT" val="1_1_1_1"/>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FILLPROP" val="[[{&quot;fill_id&quot;:&quot;111c4d8e53a34fe79852e81ef1ecda9c&quot;,&quot;fill_align&quot;:&quot;lt&quot;,&quot;text_align&quot;:&quot;lt&quot;,&quot;text_direction&quot;:&quot;horizontal&quot;,&quot;chip_types&quot;:[&quot;header&quot;]},{&quot;fill_id&quot;:&quot;c5a35b8269fb45c9bfd2762b3d3ef0a9&quot;,&quot;fill_align&quot;:&quot;lt&quot;,&quot;text_align&quot;:&quot;lt&quot;,&quot;text_direction&quot;:&quot;horizontal&quot;,&quot;chip_types&quot;:[&quot;diagram&quot;,&quot;pictext&quot;,&quot;picture&quot;,&quot;chart&quot;,&quot;table&quot;,&quot;video&quot;],&quot;support_features&quot;:[&quot;collage&quot;,&quot;carousel&quot;]},{&quot;fill_id&quot;:&quot;470cf7f10ccd4f6c8ea24a2844fe8c79&quot;,&quot;fill_align&quot;:&quot;lt&quot;,&quot;text_align&quot;:&quot;lt&quot;,&quot;text_direction&quot;:&quot;horizontal&quot;,&quot;chip_types&quot;:[&quot;text&quot;,&quot;picture&quot;]}]]"/>
  <p:tag name="KSO_WM_CHIP_XID" val="5f69641f553136823a5e61b5"/>
  <p:tag name="FIXED_XID_TMP" val="5f5ee1ca4d6848d78f644aec"/>
  <p:tag name="KSO_WM_CHIP_GROUPID" val="5f5ee1ca4d6848d78f644aec"/>
  <p:tag name="KSO_WM_SLIDE_BK_DARK_LIGHT" val="2"/>
  <p:tag name="KSO_WM_SLIDE_BACKGROUND_TYPE" val="general"/>
  <p:tag name="KSO_WM_SLIDE_SUPPORT_FEATURE_TYPE" val="3"/>
  <p:tag name="KSO_WM_TEMPLATE_ASSEMBLE_XID" val="5f7fdb4aacac1f5dbd6c3485"/>
  <p:tag name="KSO_WM_TEMPLATE_ASSEMBLE_GROUPID" val="5f7fdb4aacac1f5dbd6c3485"/>
</p:tagLst>
</file>

<file path=ppt/tags/tag726.xml><?xml version="1.0" encoding="utf-8"?>
<p:tagLst xmlns:p="http://schemas.openxmlformats.org/presentationml/2006/main">
  <p:tag name="KSO_WM_BEAUTIFY_FLAG" val="#wm#"/>
  <p:tag name="KSO_WM_TEMPLATE_CATEGORY" val="diagram"/>
  <p:tag name="KSO_WM_TEMPLATE_INDEX" val="20213749"/>
</p:tagLst>
</file>

<file path=ppt/tags/tag727.xml><?xml version="1.0" encoding="utf-8"?>
<p:tagLst xmlns:p="http://schemas.openxmlformats.org/presentationml/2006/main">
  <p:tag name="KSO_WM_BEAUTIFY_FLAG" val="#wm#"/>
  <p:tag name="KSO_WM_TEMPLATE_CATEGORY" val="diagram"/>
  <p:tag name="KSO_WM_TEMPLATE_INDEX" val="20213749"/>
</p:tagLst>
</file>

<file path=ppt/tags/tag728.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21_1*ζ_h_i*1_1_1"/>
  <p:tag name="KSO_WM_TEMPLATE_CATEGORY" val="diagram"/>
  <p:tag name="KSO_WM_TEMPLATE_INDEX" val="20215421"/>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729.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21_1*ζ_h_i*1_1_2"/>
  <p:tag name="KSO_WM_TEMPLATE_CATEGORY" val="diagram"/>
  <p:tag name="KSO_WM_TEMPLATE_INDEX" val="20215421"/>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05"/>
  <p:tag name="KSO_WM_UNIT_LINE_FORE_SCHEMECOLOR_INDEX" val="14"/>
  <p:tag name="KSO_WM_UNIT_LINE_FILL_TYPE" val="2"/>
  <p:tag name="KSO_WM_UNIT_TEXT_FILL_FORE_SCHEMECOLOR_INDEX_BRIGHTNESS" val="0"/>
  <p:tag name="KSO_WM_UNIT_TEXT_FILL_FORE_SCHEMECOLOR_INDEX" val="2"/>
  <p:tag name="KSO_WM_UNIT_TEXT_FILL_TYPE"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30.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21_1*ζ_h_i*1_1_3"/>
  <p:tag name="KSO_WM_TEMPLATE_CATEGORY" val="diagram"/>
  <p:tag name="KSO_WM_TEMPLATE_INDEX" val="20215421"/>
  <p:tag name="KSO_WM_UNIT_LAYERLEVEL" val="1_1_1"/>
  <p:tag name="KSO_WM_TAG_VERSION" val="1.0"/>
  <p:tag name="KSO_WM_BEAUTIFY_FLAG" val="#wm#"/>
  <p:tag name="KSO_WM_UNIT_DIAGRAM_MODELTYPE" val="creativePicture"/>
  <p:tag name="KSO_WM_UNIT_USESOURCEFORMAT_APPLY" val="1"/>
  <p:tag name="KSO_WM_UNIT_FILL_FORE_SCHEMECOLOR_INDEX_1_BRIGHTNESS" val="0.6"/>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Lst>
</file>

<file path=ppt/tags/tag731.xml><?xml version="1.0" encoding="utf-8"?>
<p:tagLst xmlns:p="http://schemas.openxmlformats.org/presentationml/2006/main">
  <p:tag name="KSO_WM_UNIT_PICTURE_TOWARD" val="1"/>
  <p:tag name="KSO_WM_UNIT_VALUE" val="645*64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2"/>
  <p:tag name="KSO_WM_UNIT_ID" val="diagram20215421_1*ζ_h_d*1_1_2"/>
  <p:tag name="KSO_WM_TEMPLATE_CATEGORY" val="diagram"/>
  <p:tag name="KSO_WM_TEMPLATE_INDEX" val="20215421"/>
  <p:tag name="KSO_WM_UNIT_LAYERLEVEL" val="1_1_1"/>
  <p:tag name="KSO_WM_TAG_VERSION" val="1.0"/>
  <p:tag name="KSO_WM_BEAUTIFY_FLAG" val="#wm#"/>
  <p:tag name="KSO_WM_UNIT_DIAGRAM_MODELTYPE" val="creativePicture"/>
  <p:tag name="KSO_WM_UNIT_USESOURCEFORMAT_APPLY" val="1"/>
</p:tagLst>
</file>

<file path=ppt/tags/tag732.xml><?xml version="1.0" encoding="utf-8"?>
<p:tagLst xmlns:p="http://schemas.openxmlformats.org/presentationml/2006/main">
  <p:tag name="KSO_WM_UNIT_PICTURE_TOWARD" val="1"/>
  <p:tag name="KSO_WM_UNIT_VALUE" val="803*803"/>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21_1*ζ_h_d*1_1_1"/>
  <p:tag name="KSO_WM_TEMPLATE_CATEGORY" val="diagram"/>
  <p:tag name="KSO_WM_TEMPLATE_INDEX" val="20215421"/>
  <p:tag name="KSO_WM_UNIT_LAYERLEVEL" val="1_1_1"/>
  <p:tag name="KSO_WM_TAG_VERSION" val="1.0"/>
  <p:tag name="KSO_WM_BEAUTIFY_FLAG" val="#wm#"/>
  <p:tag name="KSO_WM_UNIT_DIAGRAM_MODELTYPE" val="creativePicture"/>
  <p:tag name="KSO_WM_UNIT_USESOURCEFORMAT_APPLY" val="1"/>
</p:tagLst>
</file>

<file path=ppt/tags/tag733.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57_1*a*1"/>
  <p:tag name="KSO_WM_TEMPLATE_CATEGORY" val="diagram"/>
  <p:tag name="KSO_WM_TEMPLATE_INDEX" val="2021705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b77358e78a412590a2ef6cdc379c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feaab78ef3944e5a8385e86db420fe8e"/>
  <p:tag name="KSO_WM_UNIT_TEXT_FILL_FORE_SCHEMECOLOR_INDEX_BRIGHTNESS" val="0"/>
  <p:tag name="KSO_WM_UNIT_TEXT_FILL_FORE_SCHEMECOLOR_INDEX" val="13"/>
  <p:tag name="KSO_WM_UNIT_TEXT_FILL_TYPE" val="1"/>
  <p:tag name="KSO_WM_TEMPLATE_ASSEMBLE_XID" val="606570484054ed1e2fb814b4"/>
  <p:tag name="KSO_WM_TEMPLATE_ASSEMBLE_GROUPID" val="606570484054ed1e2fb814b4"/>
</p:tagLst>
</file>

<file path=ppt/tags/tag73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57_1*f*1"/>
  <p:tag name="KSO_WM_TEMPLATE_CATEGORY" val="diagram"/>
  <p:tag name="KSO_WM_TEMPLATE_INDEX" val="20217057"/>
  <p:tag name="KSO_WM_UNIT_LAYERLEVEL" val="1"/>
  <p:tag name="KSO_WM_TAG_VERSION" val="1.0"/>
  <p:tag name="KSO_WM_BEAUTIFY_FLAG" val="#wm#"/>
  <p:tag name="KSO_WM_UNIT_DEFAULT_FONT" val="14;20;2"/>
  <p:tag name="KSO_WM_UNIT_BLOCK" val="0"/>
  <p:tag name="KSO_WM_UNIT_VALUE" val="126"/>
  <p:tag name="KSO_WM_UNIT_SHOW_EDIT_AREA_INDICATION" val="1"/>
  <p:tag name="KSO_WM_CHIP_GROUPID" val="5e6b05596848fb12bee65ac8"/>
  <p:tag name="KSO_WM_CHIP_XID" val="5e6b05596848fb12bee65aca"/>
  <p:tag name="KSO_WM_UNIT_DEC_AREA_ID" val="72f2a9365b3849888a9fad9747817c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2bf8c8888c94d9d85c495c07aa8776a"/>
  <p:tag name="KSO_WM_UNIT_TEXT_FILL_FORE_SCHEMECOLOR_INDEX_BRIGHTNESS" val="0.25"/>
  <p:tag name="KSO_WM_UNIT_TEXT_FILL_FORE_SCHEMECOLOR_INDEX" val="13"/>
  <p:tag name="KSO_WM_UNIT_TEXT_FILL_TYPE" val="1"/>
  <p:tag name="KSO_WM_TEMPLATE_ASSEMBLE_XID" val="606570484054ed1e2fb814b4"/>
  <p:tag name="KSO_WM_TEMPLATE_ASSEMBLE_GROUPID" val="606570484054ed1e2fb814b4"/>
</p:tagLst>
</file>

<file path=ppt/tags/tag735.xml><?xml version="1.0" encoding="utf-8"?>
<p:tagLst xmlns:p="http://schemas.openxmlformats.org/presentationml/2006/main">
  <p:tag name="KSO_WM_BEAUTIFY_FLAG" val="#wm#"/>
  <p:tag name="KSO_WM_TEMPLATE_CATEGORY" val="diagram"/>
  <p:tag name="KSO_WM_TEMPLATE_INDEX" val="20217057"/>
  <p:tag name="KSO_WM_SLIDE_LAYOUT_INFO" val="{&quot;direction&quot;:1,&quot;id&quot;:&quot;2021-04-01T16:15:56&quot;,&quot;maxSize&quot;:{&quot;size1&quot;:56.163513019805158},&quot;minSize&quot;:{&quot;size1&quot;:33.763513019805153},&quot;normalSize&quot;:{&quot;size1&quot;:52.357263019805146},&quot;subLayout&quot;:[{&quot;id&quot;:&quot;2021-04-01T16:15:56&quot;,&quot;margin&quot;:{&quot;bottom&quot;:1.6929999589920044,&quot;left&quot;:1.6929999589920044,&quot;right&quot;:0.026000002399086952,&quot;top&quot;:1.6929999589920044},&quot;type&quot;:0},{&quot;id&quot;:&quot;2021-04-01T16:15:56&quot;,&quot;maxSize&quot;:{&quot;size1&quot;:55.600000000000001},&quot;minSize&quot;:{&quot;size1&quot;:20},&quot;normalSize&quot;:{&quot;size1&quot;:53.899999999999999},&quot;subLayout&quot;:[{&quot;id&quot;:&quot;2021-04-01T16:15:56&quot;,&quot;margin&quot;:{&quot;bottom&quot;:0.026000002399086952,&quot;left&quot;:1.6909999847412109,&quot;right&quot;:2.5150001049041748,&quot;top&quot;:1.6929999589920044},&quot;type&quot;:0},{&quot;id&quot;:&quot;2021-04-01T16:15:56&quot;,&quot;margin&quot;:{&quot;bottom&quot;:1.6929999589920044,&quot;left&quot;:1.6909999847412109,&quot;right&quot;:2.5150001049041748,&quot;top&quot;:0.81999999284744263},&quot;type&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fa50998712faa657a756"/>
  <p:tag name="KSO_WM_CHIP_FILLPROP" val="[[{&quot;text_align&quot;:&quot;cm&quot;,&quot;text_direction&quot;:&quot;horizontal&quot;,&quot;support_features&quot;:[&quot;creativepic&quot;],&quot;support_big_font&quot;:false,&quot;picture_toward&quot;:1,&quot;picture_dockside&quot;:[],&quot;fill_id&quot;:&quot;a412ec61b47f4bfe9e5c81c35b54a6b4&quot;,&quot;fill_align&quot;:&quot;cm&quot;,&quot;chip_types&quot;:[&quot;picture&quot;]},{&quot;text_align&quot;:&quot;lb&quot;,&quot;text_direction&quot;:&quot;horizontal&quot;,&quot;support_big_font&quot;:false,&quot;picture_toward&quot;:0,&quot;picture_dockside&quot;:[],&quot;fill_id&quot;:&quot;5cb92c8a3b8149649945ce43e7d43924&quot;,&quot;fill_align&quot;:&quot;lb&quot;,&quot;chip_types&quot;:[&quot;text&quot;,&quot;header&quot;]},{&quot;text_align&quot;:&quot;lt&quot;,&quot;text_direction&quot;:&quot;horizontal&quot;,&quot;support_big_font&quot;:false,&quot;picture_toward&quot;:0,&quot;picture_dockside&quot;:[],&quot;fill_id&quot;:&quot;619ad5830d4a44d39cb831fc54ce2e31&quot;,&quot;fill_align&quot;:&quot;lt&quot;,&quot;chip_types&quot;:[&quot;text&quot;]}]]"/>
  <p:tag name="KSO_WM_CHIP_DECFILLPROP" val="[]"/>
  <p:tag name="KSO_WM_SLIDE_ID" val="diagram2021705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TYPE" val="text"/>
  <p:tag name="KSO_WM_SLIDE_SIZE" val="816*348"/>
  <p:tag name="KSO_WM_SLIDE_POSITION" val="72*95"/>
  <p:tag name="KSO_WM_CHIP_GROUPID" val="5facfa50998712faa657a755"/>
  <p:tag name="KSO_WM_SLIDE_BK_DARK_LIGHT" val="2"/>
  <p:tag name="KSO_WM_SLIDE_BACKGROUND_TYPE" val="general"/>
  <p:tag name="KSO_WM_SLIDE_SUPPORT_FEATURE_TYPE" val="8"/>
  <p:tag name="KSO_WM_SLIDE_SUBTYPE" val="picTxt"/>
  <p:tag name="KSO_WM_TEMPLATE_ASSEMBLE_XID" val="606570484054ed1e2fb814b4"/>
  <p:tag name="KSO_WM_TEMPLATE_ASSEMBLE_GROUPID" val="606570484054ed1e2fb814b4"/>
</p:tagLst>
</file>

<file path=ppt/tags/tag7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4363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363"/>
  <p:tag name="KSO_WM_UNIT_VALUE" val="600"/>
  <p:tag name="KSO_WM_TEMPLATE_ASSEMBLE_XID" val="60656f734054ed1e2fb80abd"/>
  <p:tag name="KSO_WM_TEMPLATE_ASSEMBLE_GROUPID" val="60656f734054ed1e2fb80abd"/>
</p:tagLst>
</file>

<file path=ppt/tags/tag737.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4363_1*a*1"/>
  <p:tag name="KSO_WM_TEMPLATE_CATEGORY" val="diagram"/>
  <p:tag name="KSO_WM_TEMPLATE_INDEX" val="2021436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b45d11f34bb04b128bb531f3c23b595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fdb9e6c7540740d4ad506105fb20e1c7"/>
  <p:tag name="KSO_WM_UNIT_TEXT_FILL_FORE_SCHEMECOLOR_INDEX_BRIGHTNESS" val="0"/>
  <p:tag name="KSO_WM_UNIT_TEXT_FILL_FORE_SCHEMECOLOR_INDEX" val="13"/>
  <p:tag name="KSO_WM_UNIT_TEXT_FILL_TYPE" val="1"/>
  <p:tag name="KSO_WM_TEMPLATE_ASSEMBLE_XID" val="60656f734054ed1e2fb80abd"/>
  <p:tag name="KSO_WM_TEMPLATE_ASSEMBLE_GROUPID" val="60656f734054ed1e2fb80abd"/>
</p:tagLst>
</file>

<file path=ppt/tags/tag738.xml><?xml version="1.0" encoding="utf-8"?>
<p:tagLst xmlns:p="http://schemas.openxmlformats.org/presentationml/2006/main">
  <p:tag name="KSO_WM_UNIT_VALUE" val="1269*1481"/>
  <p:tag name="KSO_WM_UNIT_HIGHLIGHT" val="0"/>
  <p:tag name="KSO_WM_UNIT_COMPATIBLE" val="0"/>
  <p:tag name="KSO_WM_UNIT_DIAGRAM_ISNUMVISUAL" val="0"/>
  <p:tag name="KSO_WM_UNIT_DIAGRAM_ISREFERUNIT" val="0"/>
  <p:tag name="KSO_WM_UNIT_TYPE" val="d"/>
  <p:tag name="KSO_WM_UNIT_INDEX" val="1"/>
  <p:tag name="KSO_WM_UNIT_ID" val="diagram20214363_1*d*1"/>
  <p:tag name="KSO_WM_TEMPLATE_CATEGORY" val="diagram"/>
  <p:tag name="KSO_WM_TEMPLATE_INDEX" val="20214363"/>
  <p:tag name="KSO_WM_UNIT_LAYERLEVEL" val="1"/>
  <p:tag name="KSO_WM_TAG_VERSION" val="1.0"/>
  <p:tag name="KSO_WM_BEAUTIFY_FLAG" val="#wm#"/>
  <p:tag name="KSO_WM_CHIP_GROUPID" val="5e7310da9a230a26b9e88a19"/>
  <p:tag name="KSO_WM_CHIP_XID" val="5e7310da9a230a26b9e88a1a"/>
  <p:tag name="KSO_WM_UNIT_DEC_AREA_ID" val="081567a078fc46c1a3fa01dbec29bb5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482addb9bb1497ba8e2334f2129cb8a"/>
  <p:tag name="KSO_WM_UNIT_SUPPORT_UNIT_TYPE" val="[&quot;l&quot;,&quot;m&quot;,&quot;n&quot;,&quot;o&quot;,&quot;p&quot;,&quot;q&quot;,&quot;r&quot;,&quot;δ&quot;,&quot;ε&quot;,&quot;ζ&quot;,&quot;η&quot;,&quot;d&quot;,&quot;α&quot;,&quot;β&quot;]"/>
  <p:tag name="KSO_WM_TEMPLATE_ASSEMBLE_XID" val="60656f734054ed1e2fb80abd"/>
  <p:tag name="KSO_WM_TEMPLATE_ASSEMBLE_GROUPID" val="60656f734054ed1e2fb80abd"/>
  <p:tag name="KSO_WM_UNIT_PICTURE_CLIP_FLAG" val="0"/>
</p:tagLst>
</file>

<file path=ppt/tags/tag739.xml><?xml version="1.0" encoding="utf-8"?>
<p:tagLst xmlns:p="http://schemas.openxmlformats.org/presentationml/2006/main">
  <p:tag name="KSO_WM_UNIT_VALUE" val="846*1396"/>
  <p:tag name="KSO_WM_UNIT_HIGHLIGHT" val="0"/>
  <p:tag name="KSO_WM_UNIT_COMPATIBLE" val="0"/>
  <p:tag name="KSO_WM_UNIT_DIAGRAM_ISNUMVISUAL" val="0"/>
  <p:tag name="KSO_WM_UNIT_DIAGRAM_ISREFERUNIT" val="0"/>
  <p:tag name="KSO_WM_UNIT_TYPE" val="d"/>
  <p:tag name="KSO_WM_UNIT_INDEX" val="3"/>
  <p:tag name="KSO_WM_UNIT_ID" val="diagram20214363_1*d*3"/>
  <p:tag name="KSO_WM_TEMPLATE_CATEGORY" val="diagram"/>
  <p:tag name="KSO_WM_TEMPLATE_INDEX" val="20214363"/>
  <p:tag name="KSO_WM_UNIT_LAYERLEVEL" val="1"/>
  <p:tag name="KSO_WM_TAG_VERSION" val="1.0"/>
  <p:tag name="KSO_WM_BEAUTIFY_FLAG" val="#wm#"/>
  <p:tag name="KSO_WM_CHIP_GROUPID" val="5e7310da9a230a26b9e88a19"/>
  <p:tag name="KSO_WM_CHIP_XID" val="5e7310da9a230a26b9e88a1a"/>
  <p:tag name="KSO_WM_UNIT_DEC_AREA_ID" val="912eaaf5aad64789bdbc45feb334c1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cbd0c9fdea174f13b4f257475cfdc1f9"/>
  <p:tag name="KSO_WM_TEMPLATE_ASSEMBLE_XID" val="60656f734054ed1e2fb80abd"/>
  <p:tag name="KSO_WM_TEMPLATE_ASSEMBLE_GROUPID" val="60656f734054ed1e2fb80abd"/>
  <p:tag name="KSO_WM_UNIT_PICTURE_CLIP_FLAG" val="0"/>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0.xml><?xml version="1.0" encoding="utf-8"?>
<p:tagLst xmlns:p="http://schemas.openxmlformats.org/presentationml/2006/main">
  <p:tag name="KSO_WM_UNIT_VALUE" val="846*1396"/>
  <p:tag name="KSO_WM_UNIT_HIGHLIGHT" val="0"/>
  <p:tag name="KSO_WM_UNIT_COMPATIBLE" val="0"/>
  <p:tag name="KSO_WM_UNIT_DIAGRAM_ISNUMVISUAL" val="0"/>
  <p:tag name="KSO_WM_UNIT_DIAGRAM_ISREFERUNIT" val="0"/>
  <p:tag name="KSO_WM_UNIT_TYPE" val="d"/>
  <p:tag name="KSO_WM_UNIT_INDEX" val="2"/>
  <p:tag name="KSO_WM_UNIT_ID" val="diagram20214363_1*d*2"/>
  <p:tag name="KSO_WM_TEMPLATE_CATEGORY" val="diagram"/>
  <p:tag name="KSO_WM_TEMPLATE_INDEX" val="20214363"/>
  <p:tag name="KSO_WM_UNIT_LAYERLEVEL" val="1"/>
  <p:tag name="KSO_WM_TAG_VERSION" val="1.0"/>
  <p:tag name="KSO_WM_BEAUTIFY_FLAG" val="#wm#"/>
  <p:tag name="KSO_WM_CHIP_GROUPID" val="5e7310da9a230a26b9e88a19"/>
  <p:tag name="KSO_WM_CHIP_XID" val="5e7310da9a230a26b9e88a1a"/>
  <p:tag name="KSO_WM_UNIT_DEC_AREA_ID" val="b6532c09c8684378b7835a2250ad5df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93c757935e443009d0bcbe2687c6446"/>
  <p:tag name="KSO_WM_TEMPLATE_ASSEMBLE_XID" val="60656f734054ed1e2fb80abd"/>
  <p:tag name="KSO_WM_TEMPLATE_ASSEMBLE_GROUPID" val="60656f734054ed1e2fb80abd"/>
  <p:tag name="KSO_WM_UNIT_PICTURE_CLIP_FLAG" val="0"/>
</p:tagLst>
</file>

<file path=ppt/tags/tag741.xml><?xml version="1.0" encoding="utf-8"?>
<p:tagLst xmlns:p="http://schemas.openxmlformats.org/presentationml/2006/main">
  <p:tag name="KSO_WM_SLIDE_ID" val="diagram2021436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12*540"/>
  <p:tag name="KSO_WM_SLIDE_POSITION" val="48*0"/>
  <p:tag name="KSO_WM_TAG_VERSION" val="1.0"/>
  <p:tag name="KSO_WM_BEAUTIFY_FLAG" val="#wm#"/>
  <p:tag name="KSO_WM_TEMPLATE_CATEGORY" val="diagram"/>
  <p:tag name="KSO_WM_TEMPLATE_INDEX" val="20214363"/>
  <p:tag name="KSO_WM_SLIDE_LAYOUT" val="a_d"/>
  <p:tag name="KSO_WM_SLIDE_LAYOUT_CNT" val="1_3"/>
  <p:tag name="KSO_WM_SLIDE_LAYOUT_INFO" val="{&quot;direction&quot;:1,&quot;id&quot;:&quot;2021-04-01T15:48:08&quot;,&quot;maxSize&quot;:{&quot;size1&quot;:66.200000000000003},&quot;minSize&quot;:{&quot;size1&quot;:50},&quot;normalSize&quot;:{&quot;size1&quot;:60.262500000000003},&quot;subLayout&quot;:[{&quot;id&quot;:&quot;2021-04-01T15:48:08&quot;,&quot;maxSize&quot;:{&quot;size1&quot;:37.799686500738822},&quot;minSize&quot;:{&quot;size1&quot;:20.099686500738823},&quot;normalSize&quot;:{&quot;size1&quot;:20.099686500738823},&quot;subLayout&quot;:[{&quot;id&quot;:&quot;2021-04-01T15:48:08&quot;,&quot;margin&quot;:{&quot;bottom&quot;:0.026000002399086952,&quot;left&quot;:1.6929999589920044,&quot;right&quot;:1.6670000553131104,&quot;top&quot;:1.6929999589920044},&quot;type&quot;:0},{&quot;id&quot;:&quot;2021-04-01T15:48:08&quot;,&quot;margin&quot;:{&quot;bottom&quot;:1.6929999589920044,&quot;left&quot;:1.6929999589920044,&quot;right&quot;:1.6670000553131104,&quot;top&quot;:0.81999999284744263},&quot;type&quot;:0}],&quot;type&quot;:0},{&quot;backgroundInfo&quot;:[{&quot;bottom&quot;:0,&quot;bottomAbs&quot;:false,&quot;left&quot;:0,&quot;leftAbs&quot;:false,&quot;right&quot;:0,&quot;rightAbs&quot;:false,&quot;top&quot;:0,&quot;topAbs&quot;:false,&quot;type&quot;:&quot;leftRight&quot;}],&quot;id&quot;:&quot;2021-04-01T15:48:08&quot;,&quot;maxSize&quot;:{&quot;size1&quot;:48.999686500738825},&quot;minSize&quot;:{&quot;size1&quot;:37.799686500738822},&quot;normalSize&quot;:{&quot;size1&quot;:48.999686500738825},&quot;subLayout&quot;:[{&quot;id&quot;:&quot;2021-04-01T15:48:08&quot;,&quot;margin&quot;:{&quot;bottom&quot;:0.026000002399086952,&quot;left&quot;:0.87300002574920654,&quot;right&quot;:0.84600001573562622,&quot;top&quot;:0.84700000286102295},&quot;type&quot;:0},{&quot;id&quot;:&quot;2021-04-01T15:48:08&quot;,&quot;margin&quot;:{&quot;bottom&quot;:0.84700000286102295,&quot;left&quot;:0.87300002574920654,&quot;right&quot;:0.84600001573562622,&quot;top&quot;:0.3970000147819519},&quot;type&quot;:0}],&quot;type&quot;:0}],&quot;type&quot;:0}"/>
  <p:tag name="KSO_WM_SLIDE_BACKGROUND" val="[&quot;leftRight&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8e522f67ec5bfe25c15bda"/>
  <p:tag name="KSO_WM_CHIP_FILLPROP" val="[[{&quot;text_align&quot;:&quot;lb&quot;,&quot;text_direction&quot;:&quot;horizontal&quot;,&quot;support_big_font&quot;:false,&quot;fill_id&quot;:&quot;8b38b306c0a34531b024043091844dca&quot;,&quot;fill_align&quot;:&quot;lb&quot;,&quot;chip_types&quot;:[&quot;header&quot;]},{&quot;text_align&quot;:&quot;lt&quot;,&quot;text_direction&quot;:&quot;horizontal&quot;,&quot;support_features&quot;:[&quot;collage&quot;,&quot;carousel&quot;],&quot;support_big_font&quot;:false,&quot;fill_id&quot;:&quot;56d28697e0c14a7baed8c4423051d81a&quot;,&quot;fill_align&quot;:&quot;lt&quot;,&quot;chip_types&quot;:[&quot;diagram&quot;,&quot;pictext&quot;,&quot;text&quot;,&quot;picture&quot;,&quot;chart&quot;,&quot;table&quot;]},{&quot;text_align&quot;:&quot;lb&quot;,&quot;text_direction&quot;:&quot;horizontal&quot;,&quot;support_big_font&quot;:false,&quot;fill_id&quot;:&quot;99936fb45b7341739624990d837457cb&quot;,&quot;fill_align&quot;:&quot;lb&quot;,&quot;chip_types&quot;:[&quot;picture&quot;]},{&quot;text_align&quot;:&quot;lt&quot;,&quot;text_direction&quot;:&quot;horizontal&quot;,&quot;support_big_font&quot;:false,&quot;fill_id&quot;:&quot;478e5b436668402c8d1b8b9de673549b&quot;,&quot;fill_align&quot;:&quot;lt&quot;,&quot;chip_types&quot;:[&quot;picture&quot;]}]]"/>
  <p:tag name="KSO_WM_CHIP_DECFILLPROP" val="[]"/>
  <p:tag name="KSO_WM_CHIP_GROUPID" val="5ef094fb04715a2107802696"/>
  <p:tag name="KSO_WM_SLIDE_BK_DARK_LIGHT" val="2"/>
  <p:tag name="KSO_WM_SLIDE_BACKGROUND_TYPE" val="leftRight"/>
  <p:tag name="KSO_WM_SLIDE_SUPPORT_FEATURE_TYPE" val="0"/>
  <p:tag name="KSO_WM_TEMPLATE_ASSEMBLE_XID" val="60656f734054ed1e2fb80abd"/>
  <p:tag name="KSO_WM_TEMPLATE_ASSEMBLE_GROUPID" val="60656f734054ed1e2fb80abd"/>
</p:tagLst>
</file>

<file path=ppt/tags/tag742.xml><?xml version="1.0" encoding="utf-8"?>
<p:tagLst xmlns:p="http://schemas.openxmlformats.org/presentationml/2006/main">
  <p:tag name="KSO_WM_UNIT_PLACING_PICTURE_USER_VIEWPORT" val="{&quot;height&quot;:3456,&quot;width&quot;:4608}"/>
</p:tagLst>
</file>

<file path=ppt/tags/tag743.xml><?xml version="1.0" encoding="utf-8"?>
<p:tagLst xmlns:p="http://schemas.openxmlformats.org/presentationml/2006/main">
  <p:tag name="KSO_WM_UNIT_PLACING_PICTURE_USER_VIEWPORT" val="{&quot;height&quot;:3553,&quot;width&quot;:5326}"/>
</p:tagLst>
</file>

<file path=ppt/tags/tag744.xml><?xml version="1.0" encoding="utf-8"?>
<p:tagLst xmlns:p="http://schemas.openxmlformats.org/presentationml/2006/main">
  <p:tag name="KSO_WM_UNIT_PLACING_PICTURE_USER_VIEWPORT" val="{&quot;height&quot;:3662,&quot;width&quot;:3662}"/>
</p:tagLst>
</file>

<file path=ppt/tags/tag745.xml><?xml version="1.0" encoding="utf-8"?>
<p:tagLst xmlns:p="http://schemas.openxmlformats.org/presentationml/2006/main">
  <p:tag name="KSO_WM_UNIT_PLACING_PICTURE_USER_VIEWPORT" val="{&quot;height&quot;:3473,&quot;width&quot;:5767}"/>
</p:tagLst>
</file>

<file path=ppt/tags/tag7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415_1*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415"/>
  <p:tag name="KSO_WM_UNIT_VALUE" val="1007"/>
  <p:tag name="KSO_WM_TEMPLATE_ASSEMBLE_XID" val="5eecbaf6a758c1ec0b708b5d"/>
  <p:tag name="KSO_WM_TEMPLATE_ASSEMBLE_GROUPID" val="5eecbaf6a758c1ec0b708b5d"/>
</p:tagLst>
</file>

<file path=ppt/tags/tag747.xml><?xml version="1.0" encoding="utf-8"?>
<p:tagLst xmlns:p="http://schemas.openxmlformats.org/presentationml/2006/main">
  <p:tag name="KSO_WM_UNIT_VALUE" val="761*761"/>
  <p:tag name="KSO_WM_UNIT_HIGHLIGHT" val="0"/>
  <p:tag name="KSO_WM_UNIT_DIAGRAM_ISNUMVISUAL" val="0"/>
  <p:tag name="KSO_WM_UNIT_DIAGRAM_ISREFERUNIT" val="0"/>
  <p:tag name="KSO_WM_UNIT_TYPE" val="d"/>
  <p:tag name="KSO_WM_UNIT_INDEX" val="1"/>
  <p:tag name="KSO_WM_UNIT_ID" val="diagram20207415_1*d*1"/>
  <p:tag name="KSO_WM_TEMPLATE_CATEGORY" val="diagram"/>
  <p:tag name="KSO_WM_TEMPLATE_INDEX" val="20207415"/>
  <p:tag name="KSO_WM_UNIT_LAYERLEVEL" val="1"/>
  <p:tag name="KSO_WM_TAG_VERSION" val="1.0"/>
  <p:tag name="KSO_WM_BEAUTIFY_FLAG" val="#wm#"/>
  <p:tag name="KSO_WM_CHIP_GROUPID" val="5e7310da9a230a26b9e88a19"/>
  <p:tag name="KSO_WM_CHIP_XID" val="5e7310da9a230a26b9e88a1a"/>
  <p:tag name="KSO_WM_UNIT_DEC_AREA_ID" val="9ca5dacdc0644771b1a8265982c288c0"/>
  <p:tag name="KSO_WM_ASSEMBLE_CHIP_INDEX" val="579e47273c0e4f66b22b1012e6393ecf"/>
  <p:tag name="KSO_WM_UNIT_PLACING_PICTURE" val="579e47273c0e4f66b22b1012e6393ecf"/>
  <p:tag name="KSO_WM_UNIT_SUPPORT_UNIT_TYPE" val="[&quot;l&quot;,&quot;m&quot;,&quot;n&quot;,&quot;o&quot;,&quot;p&quot;,&quot;q&quot;,&quot;r&quot;,&quot;δ&quot;,&quot;η&quot;,&quot;α&quot;,&quot;β&quot;,&quot;θ&quot;]"/>
  <p:tag name="KSO_WM_TEMPLATE_ASSEMBLE_XID" val="5eecbaf6a758c1ec0b708b5d"/>
  <p:tag name="KSO_WM_TEMPLATE_ASSEMBLE_GROUPID" val="5eecbaf6a758c1ec0b708b5d"/>
  <p:tag name="KSO_WM_UNIT_PLACING_PICTURE_USER_VIEWPORT" val="{&quot;height&quot;:4436,&quot;width&quot;:6318}"/>
  <p:tag name="KSO_WM_UNIT_PLACING_PICTURE_INFO" val="{&quot;code&quot;:&quot;bAb&quot;,&quot;full_picture&quot;:true,&quot;last_full_picture&quot;:&quot;bAb&quot;,&quot;margin&quot;:{&quot;left&quot;:6.644673688392439,&quot;right&quot;:8.429801445512199},&quot;scheme&quot;:&quot;4-0&quot;,&quot;spacing&quot;:5}"/>
  <p:tag name="KSO_WM_UNIT_PLACING_PICTURE_USER_VIEWPORT_SMARTMENU" val="{&quot;height&quot;:2000.9372920360133,&quot;width&quot;:2873.8703275046801}"/>
  <p:tag name="KSO_WM_UNIT_PLACING_PICTURE_USER_RELATIVERECTANGLE_SMARTMENU" val="{&quot;bottom&quot;:0,&quot;left&quot;:0,&quot;right&quot;:0,&quot;top&quot;:0}"/>
  <p:tag name="KSO_WM_UNIT_PLACING_PICTURE_COLLAGE_VIEWPORT" val="{&quot;height&quot;:3259.725546371826,&quot;width&quot;:4681.821687774873}"/>
</p:tagLst>
</file>

<file path=ppt/tags/tag748.xml><?xml version="1.0" encoding="utf-8"?>
<p:tagLst xmlns:p="http://schemas.openxmlformats.org/presentationml/2006/main">
  <p:tag name="KSO_WM_UNIT_VALUE" val="761*761"/>
  <p:tag name="KSO_WM_UNIT_HIGHLIGHT" val="0"/>
  <p:tag name="KSO_WM_UNIT_DIAGRAM_ISNUMVISUAL" val="0"/>
  <p:tag name="KSO_WM_UNIT_DIAGRAM_ISREFERUNIT" val="0"/>
  <p:tag name="KSO_WM_UNIT_TYPE" val="d"/>
  <p:tag name="KSO_WM_UNIT_INDEX" val="1"/>
  <p:tag name="KSO_WM_UNIT_ID" val="diagram20207415_1*d*1"/>
  <p:tag name="KSO_WM_TEMPLATE_CATEGORY" val="diagram"/>
  <p:tag name="KSO_WM_TEMPLATE_INDEX" val="20207415"/>
  <p:tag name="KSO_WM_UNIT_LAYERLEVEL" val="1"/>
  <p:tag name="KSO_WM_TAG_VERSION" val="1.0"/>
  <p:tag name="KSO_WM_BEAUTIFY_FLAG" val="#wm#"/>
  <p:tag name="KSO_WM_CHIP_GROUPID" val="5e7310da9a230a26b9e88a19"/>
  <p:tag name="KSO_WM_CHIP_XID" val="5e7310da9a230a26b9e88a1a"/>
  <p:tag name="KSO_WM_UNIT_DEC_AREA_ID" val="9ca5dacdc0644771b1a8265982c288c0"/>
  <p:tag name="KSO_WM_ASSEMBLE_CHIP_INDEX" val="579e47273c0e4f66b22b1012e6393ecf"/>
  <p:tag name="KSO_WM_UNIT_PLACING_PICTURE" val="579e47273c0e4f66b22b1012e6393ecf"/>
  <p:tag name="KSO_WM_UNIT_SUPPORT_UNIT_TYPE" val="[&quot;l&quot;,&quot;m&quot;,&quot;n&quot;,&quot;o&quot;,&quot;p&quot;,&quot;q&quot;,&quot;r&quot;,&quot;δ&quot;,&quot;η&quot;,&quot;α&quot;,&quot;β&quot;,&quot;θ&quot;]"/>
  <p:tag name="KSO_WM_TEMPLATE_ASSEMBLE_XID" val="5eecbaf6a758c1ec0b708b5d"/>
  <p:tag name="KSO_WM_TEMPLATE_ASSEMBLE_GROUPID" val="5eecbaf6a758c1ec0b708b5d"/>
  <p:tag name="KSO_WM_UNIT_PLACING_PICTURE_USER_VIEWPORT" val="{&quot;height&quot;:4255,&quot;width&quot;:6381}"/>
  <p:tag name="KSO_WM_UNIT_PLACING_PICTURE_INFO" val="{&quot;code&quot;:&quot;bAb&quot;,&quot;full_picture&quot;:true,&quot;last_full_picture&quot;:&quot;bAb&quot;,&quot;margin&quot;:{&quot;left&quot;:6.644673688392439,&quot;right&quot;:8.429801445512199},&quot;scheme&quot;:&quot;4-0&quot;,&quot;spacing&quot;:5}"/>
  <p:tag name="KSO_WM_UNIT_PLACING_PICTURE_USER_VIEWPORT_SMARTMENU" val="{&quot;height&quot;:2409.0627079639867,&quot;width&quot;:3639.502257653075}"/>
  <p:tag name="KSO_WM_UNIT_PLACING_PICTURE_USER_RELATIVERECTANGLE_SMARTMENU" val="{&quot;bottom&quot;:0,&quot;left&quot;:0,&quot;right&quot;:0,&quot;top&quot;:0}"/>
  <p:tag name="KSO_WM_UNIT_PLACING_PICTURE_COLLAGE_VIEWPORT" val="{&quot;height&quot;:3924.603396983328,&quot;width&quot;:5929.111600951667}"/>
</p:tagLst>
</file>

<file path=ppt/tags/tag749.xml><?xml version="1.0" encoding="utf-8"?>
<p:tagLst xmlns:p="http://schemas.openxmlformats.org/presentationml/2006/main">
  <p:tag name="KSO_WM_UNIT_VALUE" val="761*761"/>
  <p:tag name="KSO_WM_UNIT_HIGHLIGHT" val="0"/>
  <p:tag name="KSO_WM_UNIT_DIAGRAM_ISNUMVISUAL" val="0"/>
  <p:tag name="KSO_WM_UNIT_DIAGRAM_ISREFERUNIT" val="0"/>
  <p:tag name="KSO_WM_UNIT_TYPE" val="d"/>
  <p:tag name="KSO_WM_UNIT_INDEX" val="1"/>
  <p:tag name="KSO_WM_UNIT_ID" val="diagram20207415_1*d*1"/>
  <p:tag name="KSO_WM_TEMPLATE_CATEGORY" val="diagram"/>
  <p:tag name="KSO_WM_TEMPLATE_INDEX" val="20207415"/>
  <p:tag name="KSO_WM_UNIT_LAYERLEVEL" val="1"/>
  <p:tag name="KSO_WM_TAG_VERSION" val="1.0"/>
  <p:tag name="KSO_WM_BEAUTIFY_FLAG" val="#wm#"/>
  <p:tag name="KSO_WM_CHIP_GROUPID" val="5e7310da9a230a26b9e88a19"/>
  <p:tag name="KSO_WM_CHIP_XID" val="5e7310da9a230a26b9e88a1a"/>
  <p:tag name="KSO_WM_UNIT_DEC_AREA_ID" val="9ca5dacdc0644771b1a8265982c288c0"/>
  <p:tag name="KSO_WM_ASSEMBLE_CHIP_INDEX" val="579e47273c0e4f66b22b1012e6393ecf"/>
  <p:tag name="KSO_WM_UNIT_PLACING_PICTURE" val="579e47273c0e4f66b22b1012e6393ecf"/>
  <p:tag name="KSO_WM_UNIT_SUPPORT_UNIT_TYPE" val="[&quot;l&quot;,&quot;m&quot;,&quot;n&quot;,&quot;o&quot;,&quot;p&quot;,&quot;q&quot;,&quot;r&quot;,&quot;δ&quot;,&quot;η&quot;,&quot;α&quot;,&quot;β&quot;,&quot;θ&quot;]"/>
  <p:tag name="KSO_WM_TEMPLATE_ASSEMBLE_XID" val="5eecbaf6a758c1ec0b708b5d"/>
  <p:tag name="KSO_WM_TEMPLATE_ASSEMBLE_GROUPID" val="5eecbaf6a758c1ec0b708b5d"/>
  <p:tag name="KSO_WM_UNIT_PLACING_PICTURE_USER_VIEWPORT" val="{&quot;height&quot;:3926,&quot;width&quot;:5897}"/>
  <p:tag name="KSO_WM_UNIT_PLACING_PICTURE_INFO" val="{&quot;code&quot;:&quot;bAb&quot;,&quot;full_picture&quot;:true,&quot;last_full_picture&quot;:&quot;bAb&quot;,&quot;margin&quot;:{&quot;left&quot;:6.644673688392439,&quot;right&quot;:8.429801445512199},&quot;scheme&quot;:&quot;4-0&quot;,&quot;spacing&quot;:5}"/>
  <p:tag name="KSO_WM_UNIT_PLACING_PICTURE_USER_VIEWPORT_SMARTMENU" val="{&quot;height&quot;:2409.0627079639867,&quot;width&quot;:3645.4326211235807}"/>
  <p:tag name="KSO_WM_UNIT_PLACING_PICTURE_USER_RELATIVERECTANGLE_SMARTMENU" val="{&quot;bottom&quot;:0,&quot;left&quot;:0,&quot;right&quot;:0,&quot;top&quot;:0}"/>
  <p:tag name="KSO_WM_UNIT_PLACING_PICTURE_COLLAGE_VIEWPORT" val="{&quot;height&quot;:3924.603396983328,&quot;width&quot;:5938.77331566614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0.xml><?xml version="1.0" encoding="utf-8"?>
<p:tagLst xmlns:p="http://schemas.openxmlformats.org/presentationml/2006/main">
  <p:tag name="KSO_WM_UNIT_VALUE" val="761*761"/>
  <p:tag name="KSO_WM_UNIT_HIGHLIGHT" val="0"/>
  <p:tag name="KSO_WM_UNIT_DIAGRAM_ISNUMVISUAL" val="0"/>
  <p:tag name="KSO_WM_UNIT_DIAGRAM_ISREFERUNIT" val="0"/>
  <p:tag name="KSO_WM_UNIT_TYPE" val="d"/>
  <p:tag name="KSO_WM_UNIT_INDEX" val="1"/>
  <p:tag name="KSO_WM_UNIT_ID" val="diagram20207415_1*d*1"/>
  <p:tag name="KSO_WM_TEMPLATE_CATEGORY" val="diagram"/>
  <p:tag name="KSO_WM_TEMPLATE_INDEX" val="20207415"/>
  <p:tag name="KSO_WM_UNIT_LAYERLEVEL" val="1"/>
  <p:tag name="KSO_WM_TAG_VERSION" val="1.0"/>
  <p:tag name="KSO_WM_BEAUTIFY_FLAG" val="#wm#"/>
  <p:tag name="KSO_WM_CHIP_GROUPID" val="5e7310da9a230a26b9e88a19"/>
  <p:tag name="KSO_WM_CHIP_XID" val="5e7310da9a230a26b9e88a1a"/>
  <p:tag name="KSO_WM_UNIT_DEC_AREA_ID" val="9ca5dacdc0644771b1a8265982c288c0"/>
  <p:tag name="KSO_WM_ASSEMBLE_CHIP_INDEX" val="579e47273c0e4f66b22b1012e6393ecf"/>
  <p:tag name="KSO_WM_UNIT_PLACING_PICTURE" val="579e47273c0e4f66b22b1012e6393ecf"/>
  <p:tag name="KSO_WM_UNIT_SUPPORT_UNIT_TYPE" val="[&quot;l&quot;,&quot;m&quot;,&quot;n&quot;,&quot;o&quot;,&quot;p&quot;,&quot;q&quot;,&quot;r&quot;,&quot;δ&quot;,&quot;η&quot;,&quot;α&quot;,&quot;β&quot;,&quot;θ&quot;]"/>
  <p:tag name="KSO_WM_TEMPLATE_ASSEMBLE_XID" val="5eecbaf6a758c1ec0b708b5d"/>
  <p:tag name="KSO_WM_TEMPLATE_ASSEMBLE_GROUPID" val="5eecbaf6a758c1ec0b708b5d"/>
  <p:tag name="KSO_WM_UNIT_PLACING_PICTURE_USER_VIEWPORT" val="{&quot;height&quot;:3458,&quot;width&quot;:7429}"/>
  <p:tag name="KSO_WM_UNIT_PLACING_PICTURE_INFO" val="{&quot;code&quot;:&quot;bAb&quot;,&quot;full_picture&quot;:true,&quot;last_full_picture&quot;:&quot;bAb&quot;,&quot;margin&quot;:{&quot;left&quot;:6.644673688392439,&quot;right&quot;:8.429801445512199},&quot;scheme&quot;:&quot;4-0&quot;,&quot;spacing&quot;:5}"/>
  <p:tag name="KSO_WM_UNIT_PLACING_PICTURE_USER_VIEWPORT_SMARTMENU" val="{&quot;height&quot;:2000.9372920360133,&quot;width&quot;:4411.0645512719757}"/>
  <p:tag name="KSO_WM_UNIT_PLACING_PICTURE_USER_RELATIVERECTANGLE_SMARTMENU" val="{&quot;bottom&quot;:0,&quot;left&quot;:0,&quot;right&quot;:0,&quot;top&quot;:0}"/>
  <p:tag name="KSO_WM_UNIT_PLACING_PICTURE_COLLAGE_VIEWPORT" val="{&quot;height&quot;:3259.725546371826,&quot;width&quot;:7186.063228842934}"/>
</p:tagLst>
</file>

<file path=ppt/tags/tag751.xml><?xml version="1.0" encoding="utf-8"?>
<p:tagLst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diagram20207415_1*a*1"/>
  <p:tag name="KSO_WM_TEMPLATE_CATEGORY" val="diagram"/>
  <p:tag name="KSO_WM_TEMPLATE_INDEX" val="2020741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125ff7c855224565b34c4025e05b3bbe"/>
  <p:tag name="KSO_WM_ASSEMBLE_CHIP_INDEX" val="0fb2a8ff3f864f029042f89e05eb1087"/>
  <p:tag name="KSO_WM_UNIT_TEXT_FILL_FORE_SCHEMECOLOR_INDEX_BRIGHTNESS" val="0"/>
  <p:tag name="KSO_WM_UNIT_TEXT_FILL_FORE_SCHEMECOLOR_INDEX" val="13"/>
  <p:tag name="KSO_WM_UNIT_TEXT_FILL_TYPE" val="1"/>
  <p:tag name="KSO_WM_TEMPLATE_ASSEMBLE_XID" val="5eecbaf6a758c1ec0b708b5d"/>
  <p:tag name="KSO_WM_TEMPLATE_ASSEMBLE_GROUPID" val="5eecbaf6a758c1ec0b708b5d"/>
</p:tagLst>
</file>

<file path=ppt/tags/tag752.xml><?xml version="1.0" encoding="utf-8"?>
<p:tagLst xmlns:p="http://schemas.openxmlformats.org/presentationml/2006/main">
  <p:tag name="KSO_WM_BEAUTIFY_FLAG" val="#wm#"/>
  <p:tag name="KSO_WM_TEMPLATE_CATEGORY" val="diagram"/>
  <p:tag name="KSO_WM_TEMPLATE_INDEX" val="20207415"/>
  <p:tag name="KSO_WM_SLIDE_LAYOUT_INFO" val="{&quot;backgroundInfo&quot;:[{&quot;bottom&quot;:0.111111112,&quot;bottomAbs&quot;:false,&quot;left&quot;:0,&quot;leftAbs&quot;:false,&quot;right&quot;:0,&quot;rightAbs&quot;:false,&quot;top&quot;:0.111111112,&quot;topAbs&quot;:false,&quot;type&quot;:&quot;belt&quot;}],&quot;id&quot;:&quot;2020-06-19T21:19:10&quot;,&quot;maxSize&quot;:{&quot;size1&quot;:68.876856775637023},&quot;minSize&quot;:{&quot;size1&quot;:59.976856775637032},&quot;normalSize&quot;:{&quot;size1&quot;:66.576856775637026},&quot;subLayout&quot;:[{&quot;id&quot;:&quot;2020-06-19T21:19:10&quot;,&quot;margin&quot;:{&quot;bottom&quot;:1.2699999809265137,&quot;left&quot;:7.1970000267028809,&quot;right&quot;:7.1970000267028809,&quot;top&quot;:3.809999942779541},&quot;type&quot;:0},{&quot;id&quot;:&quot;2020-06-19T21:19:10&quot;,&quot;margin&quot;:{&quot;bottom&quot;:2.9630000591278076,&quot;left&quot;:7.1970000267028809,&quot;right&quot;:7.1970000267028809,&quot;top&quot;:0},&quot;type&quot;:0}],&quot;type&quot;:0}"/>
  <p:tag name="KSO_WM_SLIDE_BACKGROUND" val="[&quot;belt&quot;]"/>
  <p:tag name="KSO_WM_SLIDE_RATIO" val="1.777778"/>
  <p:tag name="KSO_WM_CHIP_INFOS" val="{&quot;layout_type&quot;:&quot;topbottom&quot;,&quot;tags&quot;:{&quot;style&quot;:[&quot;商务&quot;,&quot;简约&quot;,&quot;文艺清新&quot;,&quot;中国风&quot;,&quot;卡通&quot;,&quot;欧美风&quot;,&quot;黑板风&quot;,&quot;渐变风&quot;,&quot;党政风&quot;]},&quot;slide_type&quot;:[&quot;text&quot;],&quot;aspect_ratio&quot;:&quot;16:9&quot;}"/>
  <p:tag name="KSO_WM_CHIP_XID" val="5ed1ccc37ab0972fba70b1c6"/>
  <p:tag name="KSO_WM_CHIP_FILLPROP" val="[[{&quot;fill_id&quot;:&quot;722accd572074b41a2d4cf8c733c9957&quot;,&quot;fill_align&quot;:&quot;cb&quot;,&quot;text_align&quot;:&quot;cm&quot;,&quot;text_direction&quot;:&quot;horizontal&quot;,&quot;chip_types&quot;:[&quot;diagram&quot;,&quot;pictext&quot;,&quot;picture&quot;,&quot;chart&quot;,&quot;table&quot;,&quot;video&quot;],&quot;support_features&quot;:[&quot;collage&quot;,&quot;carousel&quot;]},{&quot;fill_id&quot;:&quot;164c300f690d423ab1b6e3b65edb0bf9&quot;,&quot;fill_align&quot;:&quot;ct&quot;,&quot;text_align&quot;:&quot;ct&quot;,&quot;text_direction&quot;:&quot;horizontal&quot;,&quot;chip_types&quot;:[&quot;header&quot;]}]]"/>
  <p:tag name="KSO_WM_SLIDE_ID" val="diagram2020741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372"/>
  <p:tag name="KSO_WM_SLIDE_POSITION" val="0*84"/>
  <p:tag name="KSO_WM_TAG_VERSION" val="1.0"/>
  <p:tag name="KSO_WM_SLIDE_LAYOUT" val="a_d"/>
  <p:tag name="KSO_WM_SLIDE_LAYOUT_CNT" val="1_1"/>
  <p:tag name="KSO_WM_CHIP_GROUPID" val="5ed8ce2dafe44fab1839c23d"/>
  <p:tag name="KSO_WM_SLIDE_BK_DARK_LIGHT" val="2"/>
  <p:tag name="KSO_WM_SLIDE_BACKGROUND_TYPE" val="belt"/>
  <p:tag name="KSO_WM_SLIDE_SUPPORT_FEATURE_TYPE" val="3"/>
  <p:tag name="KSO_WM_TEMPLATE_ASSEMBLE_XID" val="5eecbaf6a758c1ec0b708b5d"/>
  <p:tag name="KSO_WM_TEMPLATE_ASSEMBLE_GROUPID" val="5eecbaf6a758c1ec0b708b5d"/>
</p:tagLst>
</file>

<file path=ppt/tags/tag7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7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729"/>
  <p:tag name="KSO_WM_UNIT_VALUE" val="212"/>
  <p:tag name="KSO_WM_TEMPLATE_ASSEMBLE_XID" val="60656f0e4054ed1e2fb802a3"/>
  <p:tag name="KSO_WM_TEMPLATE_ASSEMBLE_GROUPID" val="60656f0e4054ed1e2fb802a3"/>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729_1*i*2"/>
  <p:tag name="KSO_WM_TEMPLATE_CATEGORY" val="diagram"/>
  <p:tag name="KSO_WM_TEMPLATE_INDEX" val="20211729"/>
  <p:tag name="KSO_WM_UNIT_LAYERLEVEL" val="1"/>
  <p:tag name="KSO_WM_TAG_VERSION" val="1.0"/>
  <p:tag name="KSO_WM_BEAUTIFY_FLAG" val="#wm#"/>
  <p:tag name="KSO_WM_UNIT_TYPE" val="i"/>
  <p:tag name="KSO_WM_UNIT_INDEX" val="2"/>
  <p:tag name="KSO_WM_UNIT_BLOCK" val="0"/>
  <p:tag name="KSO_WM_UNIT_SM_LIMIT_TYPE" val="2"/>
  <p:tag name="KSO_WM_UNIT_DEC_AREA_ID" val="155d5f5d55f344de812dc3d40f3676bc"/>
  <p:tag name="KSO_WM_UNIT_DECORATE_INFO" val="{&quot;DecorateInfoH&quot;:{&quot;IsAbs&quot;:false},&quot;DecorateInfoW&quot;:{&quot;IsAbs&quot;:false},&quot;DecorateInfoX&quot;:{&quot;IsAbs&quot;:false,&quot;Pos&quot;:1},&quot;DecorateInfoY&quot;:{&quot;IsAbs&quot;:false,&quot;Pos&quot;:1},&quot;ReferentInfo&quot;:{&quot;Id&quot;:&quot;e51375d539a04c55b8a669c84c5d722f&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60656f0e4054ed1e2fb802a3"/>
  <p:tag name="KSO_WM_TEMPLATE_ASSEMBLE_GROUPID" val="60656f0e4054ed1e2fb802a3"/>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729_1*i*3"/>
  <p:tag name="KSO_WM_TEMPLATE_CATEGORY" val="diagram"/>
  <p:tag name="KSO_WM_TEMPLATE_INDEX" val="20211729"/>
  <p:tag name="KSO_WM_UNIT_LAYERLEVEL" val="1"/>
  <p:tag name="KSO_WM_TAG_VERSION" val="1.0"/>
  <p:tag name="KSO_WM_BEAUTIFY_FLAG" val="#wm#"/>
  <p:tag name="KSO_WM_UNIT_TYPE" val="i"/>
  <p:tag name="KSO_WM_UNIT_INDEX" val="3"/>
  <p:tag name="KSO_WM_UNIT_BLOCK" val="0"/>
  <p:tag name="KSO_WM_UNIT_SM_LIMIT_TYPE" val="2"/>
  <p:tag name="KSO_WM_UNIT_DEC_AREA_ID" val="54640cb2d3bf4d68a173d342723deb3c"/>
  <p:tag name="KSO_WM_UNIT_DECORATE_INFO" val="{&quot;DecorateInfoH&quot;:{&quot;IsAbs&quot;:false},&quot;DecorateInfoW&quot;:{&quot;IsAbs&quot;:false},&quot;DecorateInfoX&quot;:{&quot;IsAbs&quot;:false,&quot;Pos&quot;:1},&quot;DecorateInfoY&quot;:{&quot;IsAbs&quot;:false,&quot;Pos&quot;:1},&quot;ReferentInfo&quot;:{&quot;Id&quot;:&quot;c3e7d28bef8441078f343c37f1c6db71&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60656f0e4054ed1e2fb802a3"/>
  <p:tag name="KSO_WM_TEMPLATE_ASSEMBLE_GROUPID" val="60656f0e4054ed1e2fb802a3"/>
</p:tagLst>
</file>

<file path=ppt/tags/tag756.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729_1*a*1"/>
  <p:tag name="KSO_WM_TEMPLATE_CATEGORY" val="diagram"/>
  <p:tag name="KSO_WM_TEMPLATE_INDEX" val="20211729"/>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92094af693634540aac5cba3e5faf77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bfade1477254b1287dacb8e01918237"/>
  <p:tag name="KSO_WM_UNIT_TEXT_FILL_FORE_SCHEMECOLOR_INDEX_BRIGHTNESS" val="0"/>
  <p:tag name="KSO_WM_UNIT_TEXT_FILL_FORE_SCHEMECOLOR_INDEX" val="13"/>
  <p:tag name="KSO_WM_UNIT_TEXT_FILL_TYPE" val="1"/>
  <p:tag name="KSO_WM_TEMPLATE_ASSEMBLE_XID" val="60656f0e4054ed1e2fb802a3"/>
  <p:tag name="KSO_WM_TEMPLATE_ASSEMBLE_GROUPID" val="60656f0e4054ed1e2fb802a3"/>
</p:tagLst>
</file>

<file path=ppt/tags/tag757.xml><?xml version="1.0" encoding="utf-8"?>
<p:tagLst xmlns:p="http://schemas.openxmlformats.org/presentationml/2006/main">
  <p:tag name="KSO_WM_UNIT_VALUE" val="1015*1184"/>
  <p:tag name="KSO_WM_UNIT_HIGHLIGHT" val="0"/>
  <p:tag name="KSO_WM_UNIT_COMPATIBLE" val="0"/>
  <p:tag name="KSO_WM_UNIT_DIAGRAM_ISNUMVISUAL" val="0"/>
  <p:tag name="KSO_WM_UNIT_DIAGRAM_ISREFERUNIT" val="0"/>
  <p:tag name="KSO_WM_UNIT_TYPE" val="d"/>
  <p:tag name="KSO_WM_UNIT_INDEX" val="2"/>
  <p:tag name="KSO_WM_UNIT_ID" val="diagram20211729_1*d*2"/>
  <p:tag name="KSO_WM_TEMPLATE_CATEGORY" val="diagram"/>
  <p:tag name="KSO_WM_TEMPLATE_INDEX" val="20211729"/>
  <p:tag name="KSO_WM_UNIT_LAYERLEVEL" val="1"/>
  <p:tag name="KSO_WM_TAG_VERSION" val="1.0"/>
  <p:tag name="KSO_WM_BEAUTIFY_FLAG" val="#wm#"/>
  <p:tag name="KSO_WM_CHIP_GROUPID" val="5e7310da9a230a26b9e88a19"/>
  <p:tag name="KSO_WM_CHIP_XID" val="5e7310da9a230a26b9e88a1a"/>
  <p:tag name="KSO_WM_UNIT_DEC_AREA_ID" val="e51375d539a04c55b8a669c84c5d722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a5ad850b46f4a09bbe855775e01d962"/>
  <p:tag name="KSO_WM_UNIT_SUPPORT_UNIT_TYPE" val="[&quot;d&quot;,&quot;α&quot;,&quot;β&quot;,&quot;θ&quot;]"/>
  <p:tag name="KSO_WM_TEMPLATE_ASSEMBLE_XID" val="60656f0e4054ed1e2fb802a3"/>
  <p:tag name="KSO_WM_TEMPLATE_ASSEMBLE_GROUPID" val="60656f0e4054ed1e2fb802a3"/>
  <p:tag name="KSO_WM_UNIT_PICTURE_CLIP_FLAG" val="0"/>
</p:tagLst>
</file>

<file path=ppt/tags/tag758.xml><?xml version="1.0" encoding="utf-8"?>
<p:tagLst xmlns:p="http://schemas.openxmlformats.org/presentationml/2006/main">
  <p:tag name="KSO_WM_UNIT_VALUE" val="1015*1184"/>
  <p:tag name="KSO_WM_UNIT_HIGHLIGHT" val="0"/>
  <p:tag name="KSO_WM_UNIT_COMPATIBLE" val="0"/>
  <p:tag name="KSO_WM_UNIT_DIAGRAM_ISNUMVISUAL" val="0"/>
  <p:tag name="KSO_WM_UNIT_DIAGRAM_ISREFERUNIT" val="0"/>
  <p:tag name="KSO_WM_UNIT_TYPE" val="d"/>
  <p:tag name="KSO_WM_UNIT_INDEX" val="1"/>
  <p:tag name="KSO_WM_UNIT_ID" val="diagram20211729_1*d*1"/>
  <p:tag name="KSO_WM_TEMPLATE_CATEGORY" val="diagram"/>
  <p:tag name="KSO_WM_TEMPLATE_INDEX" val="20211729"/>
  <p:tag name="KSO_WM_UNIT_LAYERLEVEL" val="1"/>
  <p:tag name="KSO_WM_TAG_VERSION" val="1.0"/>
  <p:tag name="KSO_WM_BEAUTIFY_FLAG" val="#wm#"/>
  <p:tag name="KSO_WM_CHIP_GROUPID" val="5e7310da9a230a26b9e88a19"/>
  <p:tag name="KSO_WM_CHIP_XID" val="5e7310da9a230a26b9e88a1a"/>
  <p:tag name="KSO_WM_UNIT_DEC_AREA_ID" val="c3e7d28bef8441078f343c37f1c6db7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0bd1703c16f641b18db375f4156941f5"/>
  <p:tag name="KSO_WM_UNIT_SUPPORT_UNIT_TYPE" val="[&quot;d&quot;,&quot;α&quot;,&quot;β&quot;]"/>
  <p:tag name="KSO_WM_TEMPLATE_ASSEMBLE_XID" val="60656f0e4054ed1e2fb802a3"/>
  <p:tag name="KSO_WM_TEMPLATE_ASSEMBLE_GROUPID" val="60656f0e4054ed1e2fb802a3"/>
  <p:tag name="KSO_WM_UNIT_PICTURE_CLIP_FLAG" val="0"/>
</p:tagLst>
</file>

<file path=ppt/tags/tag759.xml><?xml version="1.0" encoding="utf-8"?>
<p:tagLst xmlns:p="http://schemas.openxmlformats.org/presentationml/2006/main">
  <p:tag name="KSO_WM_BEAUTIFY_FLAG" val="#wm#"/>
  <p:tag name="KSO_WM_TEMPLATE_CATEGORY" val="diagram"/>
  <p:tag name="KSO_WM_TEMPLATE_INDEX" val="20211729"/>
  <p:tag name="KSO_WM_SLIDE_ID" val="diagram20211729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80"/>
  <p:tag name="KSO_WM_SLIDE_POSITION" val="0*0"/>
  <p:tag name="KSO_WM_TAG_VERSION" val="1.0"/>
  <p:tag name="KSO_WM_SLIDE_LAYOUT" val="a_d"/>
  <p:tag name="KSO_WM_SLIDE_LAYOUT_CNT" val="1_2"/>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09630ff15d9a40eb5fdb"/>
  <p:tag name="KSO_WM_CHIP_FILLPROP" val="[[{&quot;text_align&quot;:&quot;lm&quot;,&quot;text_direction&quot;:&quot;horizontal&quot;,&quot;support_big_font&quot;:false,&quot;fill_id&quot;:&quot;f51f0f164d904849b920a03addaa3857&quot;,&quot;fill_align&quot;:&quot;lm&quot;,&quot;chip_types&quot;:[&quot;header&quot;]},{&quot;text_align&quot;:&quot;lm&quot;,&quot;text_direction&quot;:&quot;horizontal&quot;,&quot;support_big_font&quot;:false,&quot;fill_id&quot;:&quot;9d05ea9cb03d4989b245eeeae724e476&quot;,&quot;fill_align&quot;:&quot;cm&quot;,&quot;chip_types&quot;:[&quot;pictext&quot;,&quot;text&quot;,&quot;picture&quot;,&quot;chart&quot;,&quot;table&quot;,&quot;video&quot;]},{&quot;text_align&quot;:&quot;lm&quot;,&quot;text_direction&quot;:&quot;horizontal&quot;,&quot;support_big_font&quot;:false,&quot;fill_id&quot;:&quot;08e73564c05249df950098ca98d5f7fe&quot;,&quot;fill_align&quot;:&quot;cm&quot;,&quot;chip_types&quot;:[&quot;pictext&quot;,&quot;text&quot;,&quot;picture&quot;,&quot;chart&quot;,&quot;table&quot;]}]]"/>
  <p:tag name="KSO_WM_CHIP_DECFILLPROP" val="[]"/>
  <p:tag name="KSO_WM_SLIDE_LAYOUT_INFO" val="{&quot;id&quot;:&quot;2021-04-01T15:26:18&quot;,&quot;maxSize&quot;:{&quot;size1&quot;:12.1},&quot;minSize&quot;:{&quot;size1&quot;:12.1},&quot;normalSize&quot;:{&quot;size1&quot;:12.1},&quot;subLayout&quot;:[{&quot;backgroundInfo&quot;:[{&quot;bottom&quot;:-0.3698497,&quot;bottomAbs&quot;:false,&quot;left&quot;:0,&quot;leftAbs&quot;:false,&quot;right&quot;:0,&quot;rightAbs&quot;:false,&quot;top&quot;:0,&quot;topAbs&quot;:false,&quot;type&quot;:&quot;navigation&quot;}],&quot;id&quot;:&quot;2021-04-01T15:26:18&quot;,&quot;margin&quot;:{&quot;bottom&quot;:0.026000002399086952,&quot;left&quot;:1.2699999809265137,&quot;right&quot;:1.2699999809265137,&quot;top&quot;:0.57999998331069946},&quot;type&quot;:0},{&quot;direction&quot;:1,&quot;id&quot;:&quot;2021-04-01T15:26:18&quot;,&quot;maxSize&quot;:{&quot;size1&quot;:58.799663860095698},&quot;minSize&quot;:{&quot;size1&quot;:31.299663860095706},&quot;normalSize&quot;:{&quot;size1&quot;:33.068413860095703},&quot;subLayout&quot;:[{&quot;id&quot;:&quot;2021-04-01T15:26:18&quot;,&quot;margin&quot;:{&quot;bottom&quot;:2.9630000591278076,&quot;left&quot;:3.3870000839233398,&quot;right&quot;:0.026000002399086952,&quot;top&quot;:3.627000093460083},&quot;type&quot;:0},{&quot;id&quot;:&quot;2021-04-01T15:26:18&quot;,&quot;margin&quot;:{&quot;bottom&quot;:2.9630000591278076,&quot;left&quot;:3.3599998950958252,&quot;right&quot;:3.3859999179840088,&quot;top&quot;:3.627000093460083},&quot;type&quot;:0}],&quot;type&quot;:0}],&quot;type&quot;:0}"/>
  <p:tag name="KSO_WM_SLIDE_BACKGROUND" val="[&quot;navigation&quot;]"/>
  <p:tag name="KSO_WM_SLIDE_RATIO" val="1.777778"/>
  <p:tag name="KSO_WM_SLIDE_CAN_ADD_NAVIGATION" val="1"/>
  <p:tag name="KSO_WM_CHIP_GROUPID" val="5f7009630ff15d9a40eb5fda"/>
  <p:tag name="KSO_WM_SLIDE_BK_DARK_LIGHT" val="2"/>
  <p:tag name="KSO_WM_SLIDE_BACKGROUND_TYPE" val="navigation"/>
  <p:tag name="KSO_WM_SLIDE_SUPPORT_FEATURE_TYPE" val="0"/>
  <p:tag name="KSO_WM_TEMPLATE_ASSEMBLE_XID" val="60656f0e4054ed1e2fb802a3"/>
  <p:tag name="KSO_WM_TEMPLATE_ASSEMBLE_GROUPID" val="60656f0e4054ed1e2fb802a3"/>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6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Lst>
</file>

<file path=ppt/tags/tag761.xml><?xml version="1.0" encoding="utf-8"?>
<p:tagLst xmlns:p="http://schemas.openxmlformats.org/presentationml/2006/main">
  <p:tag name="KSO_WM_UNIT_PICTURE_TOWARD" val="1"/>
  <p:tag name="KSO_WM_UNIT_PICTURE_DOCKSIDE" val="cb,rm,ct"/>
  <p:tag name="KSO_WM_UNIT_VALUE" val="1100*1354"/>
  <p:tag name="KSO_WM_UNIT_HIGHLIGHT" val="0"/>
  <p:tag name="KSO_WM_UNIT_COMPATIBLE" val="0"/>
  <p:tag name="KSO_WM_UNIT_DIAGRAM_ISNUMVISUAL" val="0"/>
  <p:tag name="KSO_WM_UNIT_DIAGRAM_ISREFERUNIT" val="0"/>
  <p:tag name="KSO_WM_DIAGRAM_GROUP_CODE" val="ζ1-1"/>
  <p:tag name="KSO_WM_UNIT_TYPE" val="d"/>
  <p:tag name="KSO_WM_UNIT_INDEX" val="1"/>
  <p:tag name="KSO_WM_UNIT_ID" val="diagram20213295_1*d*1"/>
  <p:tag name="KSO_WM_TEMPLATE_CATEGORY" val="diagram"/>
  <p:tag name="KSO_WM_TEMPLATE_INDEX" val="20213295"/>
  <p:tag name="KSO_WM_UNIT_LAYERLEVEL" val="1"/>
  <p:tag name="KSO_WM_TAG_VERSION" val="1.0"/>
  <p:tag name="KSO_WM_BEAUTIFY_FLAG" val="#wm#"/>
  <p:tag name="KSO_WM_UNIT_DIAGRAM_MODELTYPE" val="creativePicture"/>
  <p:tag name="KSO_WM_UNIT_USESOURCEFORMAT_APPLY" val="1"/>
  <p:tag name="KSO_WM_CHIP_GROUPID" val="5e7310da9a230a26b9e88a19"/>
  <p:tag name="KSO_WM_CHIP_XID" val="5e7310da9a230a26b9e88a1a"/>
  <p:tag name="KSO_WM_UNIT_DEC_AREA_ID" val="7200f8d98c6646158aa1785c0c23e73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60e56484d4f4313b87741aa8de9c806"/>
  <p:tag name="KSO_WM_UNIT_PLACING_PICTURE" val="960e56484d4f4313b87741aa8de9c806"/>
  <p:tag name="KSO_WM_UNIT_SUPPORT_UNIT_TYPE" val="[&quot;l&quot;,&quot;m&quot;,&quot;n&quot;,&quot;o&quot;,&quot;p&quot;,&quot;q&quot;,&quot;r&quot;,&quot;δ&quot;,&quot;ε&quot;,&quot;ζ&quot;,&quot;η&quot;,&quot;d&quot;,&quot;α&quot;,&quot;β&quot;,&quot;θ&quot;]"/>
  <p:tag name="KSO_WM_TEMPLATE_ASSEMBLE_XID" val="60656ec04054ed1e2fb7fec8"/>
  <p:tag name="KSO_WM_TEMPLATE_ASSEMBLE_GROUPID" val="60656ec04054ed1e2fb7fec8"/>
  <p:tag name="KSO_WM_UNIT_PLACING_PICTURE_USER_VIEWPORT" val="{&quot;height&quot;:5978,&quot;width&quot;:5977}"/>
  <p:tag name="KSO_WM_UNIT_PLACING_PICTURE_INFO" val="{&quot;code&quot;:&quot;Ab&quot;,&quot;full_picture&quot;:true,&quot;last_full_picture&quot;:&quot;Ab&quot;,&quot;margin&quot;:{&quot;left&quot;:48.676056338028161,&quot;right&quot;:50.267656606363744},&quot;scheme&quot;:&quot;3-0&quot;,&quot;spacing&quot;:5}"/>
  <p:tag name="KSO_WM_UNIT_PLACING_PICTURE_USER_VIEWPORT_SMARTMENU" val="{&quot;height&quot;:4142.9949590914939,&quot;width&quot;:8671.1257411121605}"/>
  <p:tag name="KSO_WM_UNIT_PLACING_PICTURE_USER_RELATIVERECTANGLE_SMARTMENU" val="{&quot;bottom&quot;:0,&quot;left&quot;:0,&quot;right&quot;:0,&quot;top&quot;:0}"/>
</p:tagLst>
</file>

<file path=ppt/tags/tag762.xml><?xml version="1.0" encoding="utf-8"?>
<p:tagLst xmlns:p="http://schemas.openxmlformats.org/presentationml/2006/main">
  <p:tag name="KSO_WM_UNIT_PICTURE_TOWARD" val="1"/>
  <p:tag name="KSO_WM_UNIT_PICTURE_DOCKSIDE" val="cb,rm,ct"/>
  <p:tag name="KSO_WM_UNIT_VALUE" val="1100*1354"/>
  <p:tag name="KSO_WM_UNIT_HIGHLIGHT" val="0"/>
  <p:tag name="KSO_WM_UNIT_COMPATIBLE" val="0"/>
  <p:tag name="KSO_WM_UNIT_DIAGRAM_ISNUMVISUAL" val="0"/>
  <p:tag name="KSO_WM_UNIT_DIAGRAM_ISREFERUNIT" val="0"/>
  <p:tag name="KSO_WM_DIAGRAM_GROUP_CODE" val="ζ1-1"/>
  <p:tag name="KSO_WM_UNIT_TYPE" val="d"/>
  <p:tag name="KSO_WM_UNIT_INDEX" val="1"/>
  <p:tag name="KSO_WM_UNIT_ID" val="diagram20213295_1*d*1"/>
  <p:tag name="KSO_WM_TEMPLATE_CATEGORY" val="diagram"/>
  <p:tag name="KSO_WM_TEMPLATE_INDEX" val="20213295"/>
  <p:tag name="KSO_WM_UNIT_LAYERLEVEL" val="1"/>
  <p:tag name="KSO_WM_TAG_VERSION" val="1.0"/>
  <p:tag name="KSO_WM_BEAUTIFY_FLAG" val="#wm#"/>
  <p:tag name="KSO_WM_UNIT_DIAGRAM_MODELTYPE" val="creativePicture"/>
  <p:tag name="KSO_WM_UNIT_USESOURCEFORMAT_APPLY" val="1"/>
  <p:tag name="KSO_WM_CHIP_GROUPID" val="5e7310da9a230a26b9e88a19"/>
  <p:tag name="KSO_WM_CHIP_XID" val="5e7310da9a230a26b9e88a1a"/>
  <p:tag name="KSO_WM_UNIT_DEC_AREA_ID" val="7200f8d98c6646158aa1785c0c23e73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60e56484d4f4313b87741aa8de9c806"/>
  <p:tag name="KSO_WM_UNIT_PLACING_PICTURE" val="960e56484d4f4313b87741aa8de9c806"/>
  <p:tag name="KSO_WM_UNIT_SUPPORT_UNIT_TYPE" val="[&quot;l&quot;,&quot;m&quot;,&quot;n&quot;,&quot;o&quot;,&quot;p&quot;,&quot;q&quot;,&quot;r&quot;,&quot;δ&quot;,&quot;ε&quot;,&quot;ζ&quot;,&quot;η&quot;,&quot;d&quot;,&quot;α&quot;,&quot;β&quot;,&quot;θ&quot;]"/>
  <p:tag name="KSO_WM_TEMPLATE_ASSEMBLE_XID" val="60656ec04054ed1e2fb7fec8"/>
  <p:tag name="KSO_WM_TEMPLATE_ASSEMBLE_GROUPID" val="60656ec04054ed1e2fb7fec8"/>
  <p:tag name="KSO_WM_UNIT_PLACING_PICTURE_USER_VIEWPORT" val="{&quot;height&quot;:5978,&quot;width&quot;:5977}"/>
  <p:tag name="KSO_WM_UNIT_PLACING_PICTURE_INFO" val="{&quot;code&quot;:&quot;Ab&quot;,&quot;full_picture&quot;:true,&quot;last_full_picture&quot;:&quot;Ab&quot;,&quot;margin&quot;:{&quot;left&quot;:48.676056338028161,&quot;right&quot;:50.267656606363744},&quot;scheme&quot;:&quot;3-0&quot;,&quot;spacing&quot;:5}"/>
  <p:tag name="KSO_WM_UNIT_PLACING_PICTURE_USER_VIEWPORT_SMARTMENU" val="{&quot;height&quot;:2819.584386611632,&quot;width&quot;:4254.667887129046}"/>
  <p:tag name="KSO_WM_UNIT_PLACING_PICTURE_USER_RELATIVERECTANGLE_SMARTMENU" val="{&quot;bottom&quot;:0,&quot;left&quot;:0,&quot;right&quot;:0,&quot;top&quot;:0}"/>
</p:tagLst>
</file>

<file path=ppt/tags/tag763.xml><?xml version="1.0" encoding="utf-8"?>
<p:tagLst xmlns:p="http://schemas.openxmlformats.org/presentationml/2006/main">
  <p:tag name="KSO_WM_UNIT_VALUE" val="1100*1354"/>
  <p:tag name="KSO_WM_UNIT_HIGHLIGHT" val="0"/>
  <p:tag name="KSO_WM_UNIT_DIAGRAM_ISNUMVISUAL" val="0"/>
  <p:tag name="KSO_WM_UNIT_DIAGRAM_ISREFERUNIT" val="0"/>
  <p:tag name="KSO_WM_UNIT_TYPE" val="d"/>
  <p:tag name="KSO_WM_UNIT_INDEX" val="1"/>
  <p:tag name="KSO_WM_UNIT_ID" val="diagram20213295_1*d*1"/>
  <p:tag name="KSO_WM_TEMPLATE_CATEGORY" val="diagram"/>
  <p:tag name="KSO_WM_TEMPLATE_INDEX" val="20213295"/>
  <p:tag name="KSO_WM_UNIT_LAYERLEVEL" val="1"/>
  <p:tag name="KSO_WM_TAG_VERSION" val="1.0"/>
  <p:tag name="KSO_WM_BEAUTIFY_FLAG" val="#wm#"/>
  <p:tag name="KSO_WM_CHIP_GROUPID" val="5e7310da9a230a26b9e88a19"/>
  <p:tag name="KSO_WM_CHIP_XID" val="5e7310da9a230a26b9e88a1a"/>
  <p:tag name="KSO_WM_UNIT_DEC_AREA_ID" val="7200f8d98c6646158aa1785c0c23e73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60e56484d4f4313b87741aa8de9c806"/>
  <p:tag name="KSO_WM_UNIT_PLACING_PICTURE" val="960e56484d4f4313b87741aa8de9c806"/>
  <p:tag name="KSO_WM_UNIT_SUPPORT_UNIT_TYPE" val="[&quot;l&quot;,&quot;m&quot;,&quot;n&quot;,&quot;o&quot;,&quot;p&quot;,&quot;q&quot;,&quot;r&quot;,&quot;δ&quot;,&quot;ε&quot;,&quot;ζ&quot;,&quot;η&quot;,&quot;d&quot;,&quot;α&quot;,&quot;β&quot;,&quot;θ&quot;]"/>
  <p:tag name="KSO_WM_TEMPLATE_ASSEMBLE_XID" val="60656ec04054ed1e2fb7fec8"/>
  <p:tag name="KSO_WM_TEMPLATE_ASSEMBLE_GROUPID" val="60656ec04054ed1e2fb7fec8"/>
  <p:tag name="KSO_WM_UNIT_PLACING_PICTURE_USER_VIEWPORT" val="{&quot;height&quot;:6372,&quot;width&quot;:9545}"/>
  <p:tag name="KSO_WM_UNIT_PLACING_PICTURE_INFO" val="{&quot;code&quot;:&quot;Ab&quot;,&quot;full_picture&quot;:true,&quot;last_full_picture&quot;:&quot;Ab&quot;,&quot;margin&quot;:{&quot;left&quot;:48.676056338028161,&quot;right&quot;:50.267656606363744},&quot;scheme&quot;:&quot;3-0&quot;,&quot;spacing&quot;:5}"/>
  <p:tag name="KSO_WM_UNIT_PLACING_PICTURE_USER_VIEWPORT_SMARTMENU" val="{&quot;height&quot;:2819.584386611632,&quot;width&quot;:4266.4578539831145}"/>
  <p:tag name="KSO_WM_UNIT_PLACING_PICTURE_USER_RELATIVERECTANGLE_SMARTMENU" val="{&quot;bottom&quot;:0,&quot;left&quot;:0,&quot;right&quot;:0,&quot;top&quot;:0}"/>
</p:tagLst>
</file>

<file path=ppt/tags/tag76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Lst>
</file>

<file path=ppt/tags/tag765.xml><?xml version="1.0" encoding="utf-8"?>
<p:tagLst xmlns:p="http://schemas.openxmlformats.org/presentationml/2006/main">
  <p:tag name="KSO_WM_UNIT_BLOCK" val="0"/>
  <p:tag name="KSO_WM_UNIT_DEC_AREA_ID" val="faf86caffad746e48b0908ae7649e526"/>
  <p:tag name="KSO_WM_UNIT_SM_LIMIT_TYPE" val="0"/>
  <p:tag name="KSO_WM_UNIT_HIGHLIGHT" val="0"/>
  <p:tag name="KSO_WM_UNIT_COMPATIBLE" val="0"/>
  <p:tag name="KSO_WM_UNIT_DIAGRAM_ISNUMVISUAL" val="0"/>
  <p:tag name="KSO_WM_UNIT_DIAGRAM_ISREFERUNIT" val="0"/>
  <p:tag name="KSO_WM_UNIT_TYPE" val="i"/>
  <p:tag name="KSO_WM_UNIT_INDEX" val="1"/>
  <p:tag name="KSO_WM_UNIT_ID" val="diagram20213295_1*i*1"/>
  <p:tag name="KSO_WM_TEMPLATE_CATEGORY" val="diagram"/>
  <p:tag name="KSO_WM_TEMPLATE_INDEX" val="20213295"/>
  <p:tag name="KSO_WM_UNIT_LAYERLEVEL" val="1"/>
  <p:tag name="KSO_WM_TAG_VERSION" val="1.0"/>
  <p:tag name="KSO_WM_BEAUTIFY_FLAG" val="#wm#"/>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766.xml><?xml version="1.0" encoding="utf-8"?>
<p:tagLst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wm#"/>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767.xml><?xml version="1.0" encoding="utf-8"?>
<p:tagLst xmlns:p="http://schemas.openxmlformats.org/presentationml/2006/main">
  <p:tag name="KSO_WM_BEAUTIFY_FLAG" val="#wm#"/>
  <p:tag name="KSO_WM_TEMPLATE_CATEGORY" val="diagram"/>
  <p:tag name="KSO_WM_TEMPLATE_INDEX" val="20213295"/>
  <p:tag name="KSO_WM_SLIDE_ID" val="diagram20213295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2553136823a5e612f"/>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features&quot;:[&quot;collage&quot;,&quot;carousel&quot;],&quot;support_big_font&quot;:false,&quot;fill_id&quot;:&quot;a83167bc542341d7945730c046c29049&quot;,&quot;fill_align&quot;:&quot;lt&quot;,&quot;chip_types&quot;:[&quot;diagram&quot;,&quot;pictext&quot;,&quot;picture&quot;,&quot;chart&quot;,&quot;table&quot;,&quot;video&quot;]},{&quot;text_align&quot;:&quot;lt&quot;,&quot;text_direction&quot;:&quot;horizontal&quot;,&quot;support_big_font&quot;:true,&quot;fill_id&quot;:&quot;4c5d53f7f971444ba57a8b8c40d985c5&quot;,&quot;fill_align&quot;:&quot;lt&quot;,&quot;chip_types&quot;:[&quot;text&quot;]}]]"/>
  <p:tag name="KSO_WM_CHIP_DECFILLPROP" val="[]"/>
  <p:tag name="KSO_WM_SLIDE_TYPE" val="text"/>
  <p:tag name="KSO_WM_SLIDE_SIZE" val="864*408"/>
  <p:tag name="KSO_WM_SLIDE_POSITION" val="48*48"/>
  <p:tag name="KSO_WM_CHIP_GROUPID" val="5f5ee1ca4d6848d78f644aec"/>
  <p:tag name="KSO_WM_SLIDE_BK_DARK_LIGHT" val="2"/>
  <p:tag name="KSO_WM_SLIDE_BACKGROUND_TYPE" val="general"/>
  <p:tag name="KSO_WM_SLIDE_SUPPORT_FEATURE_TYPE" val="3"/>
  <p:tag name="KSO_WM_SLIDE_SUBTYPE" val="picTxt"/>
  <p:tag name="KSO_WM_TEMPLATE_ASSEMBLE_XID" val="60656ec04054ed1e2fb7fec8"/>
  <p:tag name="KSO_WM_TEMPLATE_ASSEMBLE_GROUPID" val="60656ec04054ed1e2fb7fec8"/>
  <p:tag name="KSO_WM_SLIDE_BACKGROUND" val="[&quot;general&quot;]"/>
  <p:tag name="KSO_WM_SLIDE_CAN_ADD_NAVIGATION" val="1"/>
  <p:tag name="KSO_WM_SLIDE_LAYOUT_INFO" val="{&quot;backgroundInfo&quot;:[{&quot;bottom&quot;:0,&quot;bottomAbs&quot;:false,&quot;left&quot;:0,&quot;leftAbs&quot;:false,&quot;right&quot;:0,&quot;rightAbs&quot;:false,&quot;top&quot;:0,&quot;topAbs&quot;:false,&quot;type&quot;:&quot;general&quot;}],&quot;id&quot;:&quot;2021-04-01T15:15:37&quot;,&quot;maxSize&quot;:{&quot;size1&quot;:31.100000000000001},&quot;minSize&quot;:{&quot;size1&quot;:22.199999999999999},&quot;normalSize&quot;:{&quot;size1&quot;:25.255555555555556},&quot;subLayout&quot;:[{&quot;id&quot;:&quot;2021-04-01T15:15:37&quot;,&quot;margin&quot;:{&quot;bottom&quot;:0.84700000286102295,&quot;left&quot;:1.6929999589920044,&quot;right&quot;:1.6929999589920044,&quot;top&quot;:1.6929999589920044},&quot;type&quot;:0},{&quot;direction&quot;:1,&quot;id&quot;:&quot;2021-04-01T15:15:37&quot;,&quot;maxSize&quot;:{&quot;size1&quot;:64.999667803446457},&quot;minSize&quot;:{&quot;size1&quot;:44.999667803446449},&quot;normalSize&quot;:{&quot;size1&quot;:64.168417803446459},&quot;subLayout&quot;:[{&quot;id&quot;:&quot;2021-04-01T15:15:37&quot;,&quot;margin&quot;:{&quot;bottom&quot;:1.6929999589920044,&quot;left&quot;:1.6929999589920044,&quot;right&quot;:1.2439998388290405,&quot;top&quot;:0},&quot;type&quot;:0},{&quot;id&quot;:&quot;2021-04-01T15:15:37&quot;,&quot;margin&quot;:{&quot;bottom&quot;:1.6929999589920044,&quot;left&quot;:0.026000002399086952,&quot;right&quot;:2.1170001029968262,&quot;top&quot;:2.9630000591278076},&quot;type&quot;:0}],&quot;type&quot;:0}],&quot;type&quot;:0}"/>
  <p:tag name="FIXED_XID_TMP" val="5f5ee1ca4d6848d78f644aec"/>
</p:tagLst>
</file>

<file path=ppt/tags/tag7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1235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1235"/>
  <p:tag name="KSO_WM_UNIT_VALUE" val="159"/>
  <p:tag name="KSO_WM_TEMPLATE_ASSEMBLE_XID" val="60656eaf4054ed1e2fb7fdc9"/>
  <p:tag name="KSO_WM_TEMPLATE_ASSEMBLE_GROUPID" val="60656eaf4054ed1e2fb7fdc9"/>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235_1*i*2"/>
  <p:tag name="KSO_WM_TEMPLATE_CATEGORY" val="diagram"/>
  <p:tag name="KSO_WM_TEMPLATE_INDEX" val="20211235"/>
  <p:tag name="KSO_WM_UNIT_LAYERLEVEL" val="1"/>
  <p:tag name="KSO_WM_TAG_VERSION" val="1.0"/>
  <p:tag name="KSO_WM_BEAUTIFY_FLAG" val="#wm#"/>
  <p:tag name="KSO_WM_UNIT_BLOCK" val="0"/>
  <p:tag name="KSO_WM_UNIT_SM_LIMIT_TYPE" val="2"/>
  <p:tag name="KSO_WM_UNIT_DEC_AREA_ID" val="8ff081b3f6c143159aca10ece2cab8c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5ee1ca4d6848d78f644aeb"/>
  <p:tag name="KSO_WM_CHIP_XID" val="5f5f3b638e478fb0c58a93fc"/>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126"/>
  <p:tag name="KSO_WM_TEMPLATE_ASSEMBLE_XID" val="60656eaf4054ed1e2fb7fdc9"/>
  <p:tag name="KSO_WM_TEMPLATE_ASSEMBLE_GROUPID" val="60656eaf4054ed1e2fb7fdc9"/>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235_1*i*3"/>
  <p:tag name="KSO_WM_TEMPLATE_CATEGORY" val="diagram"/>
  <p:tag name="KSO_WM_TEMPLATE_INDEX" val="20211235"/>
  <p:tag name="KSO_WM_UNIT_LAYERLEVEL" val="1"/>
  <p:tag name="KSO_WM_TAG_VERSION" val="1.0"/>
  <p:tag name="KSO_WM_BEAUTIFY_FLAG" val="#wm#"/>
  <p:tag name="KSO_WM_UNIT_BLOCK" val="0"/>
  <p:tag name="KSO_WM_UNIT_SM_LIMIT_TYPE" val="2"/>
  <p:tag name="KSO_WM_UNIT_DEC_AREA_ID" val="cdbc58419f6c4fdfa5d7df272792a04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5ee1ca4d6848d78f644aeb"/>
  <p:tag name="KSO_WM_CHIP_XID" val="5f5f3b638e478fb0c58a93fc"/>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126"/>
  <p:tag name="KSO_WM_TEMPLATE_ASSEMBLE_XID" val="60656eaf4054ed1e2fb7fdc9"/>
  <p:tag name="KSO_WM_TEMPLATE_ASSEMBLE_GROUPID" val="60656eaf4054ed1e2fb7fdc9"/>
</p:tagLst>
</file>

<file path=ppt/tags/tag771.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235_1*a*1"/>
  <p:tag name="KSO_WM_TEMPLATE_CATEGORY" val="diagram"/>
  <p:tag name="KSO_WM_TEMPLATE_INDEX" val="2021123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360e455e5764670b8ef7861662dbd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dd8f0d0b4e245eeb322934dfcc6fd93"/>
  <p:tag name="KSO_WM_UNIT_TEXT_FILL_FORE_SCHEMECOLOR_INDEX_BRIGHTNESS" val="0"/>
  <p:tag name="KSO_WM_UNIT_TEXT_FILL_FORE_SCHEMECOLOR_INDEX" val="13"/>
  <p:tag name="KSO_WM_UNIT_TEXT_FILL_TYPE" val="1"/>
  <p:tag name="KSO_WM_TEMPLATE_ASSEMBLE_XID" val="60656eaf4054ed1e2fb7fdc9"/>
  <p:tag name="KSO_WM_TEMPLATE_ASSEMBLE_GROUPID" val="60656eaf4054ed1e2fb7fdc9"/>
</p:tagLst>
</file>

<file path=ppt/tags/tag772.xml><?xml version="1.0" encoding="utf-8"?>
<p:tagLst xmlns:p="http://schemas.openxmlformats.org/presentationml/2006/main">
  <p:tag name="KSO_WM_UNIT_VALUE" val="1481*846"/>
  <p:tag name="KSO_WM_UNIT_HIGHLIGHT" val="0"/>
  <p:tag name="KSO_WM_UNIT_COMPATIBLE" val="0"/>
  <p:tag name="KSO_WM_UNIT_DIAGRAM_ISNUMVISUAL" val="0"/>
  <p:tag name="KSO_WM_UNIT_DIAGRAM_ISREFERUNIT" val="0"/>
  <p:tag name="KSO_WM_UNIT_TYPE" val="d"/>
  <p:tag name="KSO_WM_UNIT_INDEX" val="1"/>
  <p:tag name="KSO_WM_UNIT_ID" val="diagram20211235_1*d*1"/>
  <p:tag name="KSO_WM_TEMPLATE_CATEGORY" val="diagram"/>
  <p:tag name="KSO_WM_TEMPLATE_INDEX" val="20211235"/>
  <p:tag name="KSO_WM_UNIT_LAYERLEVEL" val="1"/>
  <p:tag name="KSO_WM_TAG_VERSION" val="1.0"/>
  <p:tag name="KSO_WM_BEAUTIFY_FLAG" val="#wm#"/>
  <p:tag name="KSO_WM_CHIP_GROUPID" val="5e7310da9a230a26b9e88a19"/>
  <p:tag name="KSO_WM_CHIP_XID" val="5e7310da9a230a26b9e88a1a"/>
  <p:tag name="KSO_WM_UNIT_DEC_AREA_ID" val="c8e4a80494e240f38a2d8cf08935ae5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dee92c2932f4d5a884734d8be214212"/>
  <p:tag name="KSO_WM_TEMPLATE_ASSEMBLE_XID" val="60656eaf4054ed1e2fb7fdc9"/>
  <p:tag name="KSO_WM_TEMPLATE_ASSEMBLE_GROUPID" val="60656eaf4054ed1e2fb7fdc9"/>
  <p:tag name="KSO_WM_UNIT_PICTURE_CLIP_FLAG" val="0"/>
</p:tagLst>
</file>

<file path=ppt/tags/tag773.xml><?xml version="1.0" encoding="utf-8"?>
<p:tagLst xmlns:p="http://schemas.openxmlformats.org/presentationml/2006/main">
  <p:tag name="KSO_WM_UNIT_VALUE" val="1481*846"/>
  <p:tag name="KSO_WM_UNIT_HIGHLIGHT" val="0"/>
  <p:tag name="KSO_WM_UNIT_COMPATIBLE" val="0"/>
  <p:tag name="KSO_WM_UNIT_DIAGRAM_ISNUMVISUAL" val="0"/>
  <p:tag name="KSO_WM_UNIT_DIAGRAM_ISREFERUNIT" val="0"/>
  <p:tag name="KSO_WM_UNIT_TYPE" val="d"/>
  <p:tag name="KSO_WM_UNIT_INDEX" val="2"/>
  <p:tag name="KSO_WM_UNIT_ID" val="diagram20211235_1*d*2"/>
  <p:tag name="KSO_WM_TEMPLATE_CATEGORY" val="diagram"/>
  <p:tag name="KSO_WM_TEMPLATE_INDEX" val="20211235"/>
  <p:tag name="KSO_WM_UNIT_LAYERLEVEL" val="1"/>
  <p:tag name="KSO_WM_TAG_VERSION" val="1.0"/>
  <p:tag name="KSO_WM_BEAUTIFY_FLAG" val="#wm#"/>
  <p:tag name="KSO_WM_CHIP_GROUPID" val="5e7310da9a230a26b9e88a19"/>
  <p:tag name="KSO_WM_CHIP_XID" val="5e7310da9a230a26b9e88a1a"/>
  <p:tag name="KSO_WM_UNIT_DEC_AREA_ID" val="f8e1f67be1c3485da7f5a5fd7ab6b2b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6c798b2a2da4ade821553fc3a3623f7"/>
  <p:tag name="KSO_WM_TEMPLATE_ASSEMBLE_XID" val="60656eaf4054ed1e2fb7fdc9"/>
  <p:tag name="KSO_WM_TEMPLATE_ASSEMBLE_GROUPID" val="60656eaf4054ed1e2fb7fdc9"/>
  <p:tag name="KSO_WM_UNIT_PICTURE_CLIP_FLAG" val="0"/>
</p:tagLst>
</file>

<file path=ppt/tags/tag774.xml><?xml version="1.0" encoding="utf-8"?>
<p:tagLst xmlns:p="http://schemas.openxmlformats.org/presentationml/2006/main">
  <p:tag name="KSO_WM_SLIDE_LAYOUT_INFO" val="{&quot;id&quot;:&quot;2021-04-01T15:12:46&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1-04-01T15:12:46&quot;,&quot;margin&quot;:{&quot;bottom&quot;:0.42300000786781311,&quot;left&quot;:1.2699999809265137,&quot;right&quot;:1.2699999809265137,&quot;top&quot;:0.42300000786781311},&quot;type&quot;:0},{&quot;direction&quot;:1,&quot;id&quot;:&quot;2021-04-01T15:12:46&quot;,&quot;maxSize&quot;:{&quot;size1&quot;:50.00000019407404},&quot;minSize&quot;:{&quot;size1&quot;:50.00000019407404},&quot;normalSize&quot;:{&quot;size1&quot;:50.00000019407404},&quot;subLayout&quot;:[{&quot;id&quot;:&quot;2021-04-01T15:12:46&quot;,&quot;margin&quot;:{&quot;bottom&quot;:0.84700000286102295,&quot;left&quot;:6.3499999046325684,&quot;right&quot;:0.42300000786781311,&quot;top&quot;:0.84700000286102295},&quot;type&quot;:0},{&quot;id&quot;:&quot;2021-04-01T15:12:46&quot;,&quot;margin&quot;:{&quot;bottom&quot;:0.84700000286102295,&quot;left&quot;:0.42300000786781311,&quot;right&quot;:6.3499999046325684,&quot;top&quot;:0.84700000286102295},&quot;type&quot;:0}],&quot;type&quot;:0}],&quot;type&quot;:0}"/>
  <p:tag name="KSO_WM_SLIDE_BACKGROUND" val="[&quot;navigation&quot;]"/>
  <p:tag name="KSO_WM_SLIDE_RATIO" val="1.777778"/>
  <p:tag name="KSO_WM_SLIDE_ID" val="diagram2021123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516"/>
  <p:tag name="KSO_WM_SLIDE_POSITION" val="0*0"/>
  <p:tag name="KSO_WM_TAG_VERSION" val="1.0"/>
  <p:tag name="KSO_WM_BEAUTIFY_FLAG" val="#wm#"/>
  <p:tag name="KSO_WM_TEMPLATE_CATEGORY" val="diagram"/>
  <p:tag name="KSO_WM_TEMPLATE_INDEX" val="20211235"/>
  <p:tag name="KSO_WM_SLIDE_LAYOUT" val="a_d"/>
  <p:tag name="KSO_WM_SLIDE_LAYOUT_CNT" val="1_2"/>
  <p:tag name="KSO_WM_CHIP_INFOS" val="{&quot;layout_type&quot;:&quot;navigation&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5f3b638e478fb0c58a93fc"/>
  <p:tag name="KSO_WM_CHIP_FILLPROP" val="[[{&quot;fill_id&quot;:&quot;c934b58042b44607bfcc30469ccc57d1&quot;,&quot;fill_align&quot;:&quot;lm&quot;,&quot;text_align&quot;:&quot;lm&quot;,&quot;text_direction&quot;:&quot;horizontal&quot;,&quot;chip_types&quot;:[&quot;header&quot;]},{&quot;fill_id&quot;:&quot;79622b8a12474995958c208394bf61e7&quot;,&quot;fill_align&quot;:&quot;cm&quot;,&quot;text_align&quot;:&quot;cm&quot;,&quot;text_direction&quot;:&quot;horizontal&quot;,&quot;chip_types&quot;:[&quot;picture&quot;]},{&quot;fill_id&quot;:&quot;f0d33b160c0644098642eb11ea8145e5&quot;,&quot;fill_align&quot;:&quot;cm&quot;,&quot;text_align&quot;:&quot;cm&quot;,&quot;text_direction&quot;:&quot;horizontal&quot;,&quot;chip_types&quot;:[&quot;picture&quot;]}]]"/>
  <p:tag name="FIXED_XID_TMP" val="5f5ee1ca4d6848d78f644aeb"/>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60656eaf4054ed1e2fb7fdc9"/>
  <p:tag name="KSO_WM_TEMPLATE_ASSEMBLE_GROUPID" val="60656eaf4054ed1e2fb7fdc9"/>
</p:tagLst>
</file>

<file path=ppt/tags/tag775.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3_1*i*1"/>
  <p:tag name="KSO_WM_TEMPLATE_CATEGORY" val="diagram"/>
  <p:tag name="KSO_WM_TEMPLATE_INDEX" val="20211053"/>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3"/>
  <p:tag name="KSO_WM_TEMPLATE_ASSEMBLE_GROUPID" val="60656ea44054ed1e2fb7fce3"/>
</p:tagLst>
</file>

<file path=ppt/tags/tag776.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3_1*i*2"/>
  <p:tag name="KSO_WM_TEMPLATE_CATEGORY" val="diagram"/>
  <p:tag name="KSO_WM_TEMPLATE_INDEX" val="20211053"/>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3"/>
  <p:tag name="KSO_WM_TEMPLATE_ASSEMBLE_GROUPID" val="60656ea44054ed1e2fb7fce3"/>
</p:tagLst>
</file>

<file path=ppt/tags/tag777.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3_1*i*3"/>
  <p:tag name="KSO_WM_TEMPLATE_CATEGORY" val="diagram"/>
  <p:tag name="KSO_WM_TEMPLATE_INDEX" val="20211053"/>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3"/>
  <p:tag name="KSO_WM_TEMPLATE_ASSEMBLE_GROUPID" val="60656ea44054ed1e2fb7fce3"/>
</p:tagLst>
</file>

<file path=ppt/tags/tag778.xml><?xml version="1.0" encoding="utf-8"?>
<p:tagLst xmlns:p="http://schemas.openxmlformats.org/presentationml/2006/main">
  <p:tag name="KSO_WM_UNIT_ISCONTENTSTITLE" val="0"/>
  <p:tag name="KSO_WM_UNIT_ISNUMDGM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11053_1*a*1"/>
  <p:tag name="KSO_WM_TEMPLATE_CATEGORY" val="diagram"/>
  <p:tag name="KSO_WM_TEMPLATE_INDEX" val="20211053"/>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aa8f16afba5439196142a2f4dda97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5526dd6e7b9462195f7ee2319d26a58"/>
  <p:tag name="KSO_WM_UNIT_TEXT_FILL_FORE_SCHEMECOLOR_INDEX_BRIGHTNESS" val="0"/>
  <p:tag name="KSO_WM_UNIT_TEXT_FILL_FORE_SCHEMECOLOR_INDEX" val="13"/>
  <p:tag name="KSO_WM_UNIT_TEXT_FILL_TYPE" val="1"/>
  <p:tag name="KSO_WM_TEMPLATE_ASSEMBLE_XID" val="60656ea44054ed1e2fb7fce3"/>
  <p:tag name="KSO_WM_TEMPLATE_ASSEMBLE_GROUPID" val="60656ea44054ed1e2fb7fce3"/>
</p:tagLst>
</file>

<file path=ppt/tags/tag779.xml><?xml version="1.0" encoding="utf-8"?>
<p:tagLst xmlns:p="http://schemas.openxmlformats.org/presentationml/2006/main">
  <p:tag name="KSO_WM_UNIT_VALUE" val="1142*1565"/>
  <p:tag name="KSO_WM_UNIT_HIGHLIGHT" val="0"/>
  <p:tag name="KSO_WM_UNIT_DIAGRAM_ISNUMVISUAL" val="0"/>
  <p:tag name="KSO_WM_UNIT_DIAGRAM_ISREFERUNIT" val="0"/>
  <p:tag name="KSO_WM_UNIT_TYPE" val="d"/>
  <p:tag name="KSO_WM_UNIT_INDEX" val="1"/>
  <p:tag name="KSO_WM_UNIT_ID" val="diagram20211053_1*d*1"/>
  <p:tag name="KSO_WM_TEMPLATE_CATEGORY" val="diagram"/>
  <p:tag name="KSO_WM_TEMPLATE_INDEX" val="20211053"/>
  <p:tag name="KSO_WM_UNIT_LAYERLEVEL" val="1"/>
  <p:tag name="KSO_WM_TAG_VERSION" val="1.0"/>
  <p:tag name="KSO_WM_BEAUTIFY_FLAG" val="#wm#"/>
  <p:tag name="KSO_WM_CHIP_GROUPID" val="5e7310da9a230a26b9e88a19"/>
  <p:tag name="KSO_WM_CHIP_XID" val="5e7310da9a230a26b9e88a1a"/>
  <p:tag name="KSO_WM_UNIT_DEC_AREA_ID" val="5ecf53996eb840e391141c527aeb4b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a0c0adde68840fba12c3bdf63b07214"/>
  <p:tag name="KSO_WM_UNIT_PLACING_PICTURE" val="da0c0adde68840fba12c3bdf63b07214"/>
  <p:tag name="KSO_WM_UNIT_SUPPORT_UNIT_TYPE" val="[&quot;l&quot;,&quot;m&quot;,&quot;n&quot;,&quot;o&quot;,&quot;p&quot;,&quot;q&quot;,&quot;r&quot;,&quot;δ&quot;,&quot;ε&quot;,&quot;ζ&quot;,&quot;η&quot;,&quot;d&quot;,&quot;α&quot;,&quot;β&quot;,&quot;θ&quot;]"/>
  <p:tag name="KSO_WM_TEMPLATE_ASSEMBLE_XID" val="60656ea44054ed1e2fb7fce3"/>
  <p:tag name="KSO_WM_TEMPLATE_ASSEMBLE_GROUPID" val="60656ea44054ed1e2fb7fce3"/>
  <p:tag name="KSO_WM_UNIT_PLACING_PICTURE_USER_VIEWPORT" val="{&quot;height&quot;:4158,&quot;width&quot;:7696}"/>
  <p:tag name="KSO_WM_UNIT_PLACING_PICTURE_INFO" val="{&quot;code&quot;:&quot;bAb&quot;,&quot;full_picture&quot;:true,&quot;last_full_picture&quot;:&quot;bAb&quot;,&quot;margin&quot;:{&quot;left&quot;:16.18576439923985,&quot;right&quot;:16.294389897224544},&quot;scheme&quot;:&quot;4-0&quot;,&quot;spacing&quot;:5}"/>
  <p:tag name="KSO_WM_UNIT_PLACING_PICTURE_USER_VIEWPORT_SMARTMENU" val="{&quot;height&quot;:2365.0885129244452,&quot;width&quot;:7198.7891914954025}"/>
  <p:tag name="KSO_WM_UNIT_PLACING_PICTURE_USER_RELATIVERECTANGLE_SMARTMENU" val="{&quot;bottom&quot;:0,&quot;left&quot;:0,&quot;right&quot;:0,&quot;top&quot;:0}"/>
  <p:tag name="KSO_WM_UNIT_PLACING_PICTURE_COLLAGE_VIEWPORT" val="{&quot;height&quot;:2692.186341071099,&quot;width&quot;:8194.40114106100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80.xml><?xml version="1.0" encoding="utf-8"?>
<p:tagLst xmlns:p="http://schemas.openxmlformats.org/presentationml/2006/main">
  <p:tag name="KSO_WM_UNIT_VALUE" val="1142*1565"/>
  <p:tag name="KSO_WM_UNIT_HIGHLIGHT" val="0"/>
  <p:tag name="KSO_WM_UNIT_DIAGRAM_ISNUMVISUAL" val="0"/>
  <p:tag name="KSO_WM_UNIT_DIAGRAM_ISREFERUNIT" val="0"/>
  <p:tag name="KSO_WM_UNIT_TYPE" val="d"/>
  <p:tag name="KSO_WM_UNIT_INDEX" val="1"/>
  <p:tag name="KSO_WM_UNIT_ID" val="diagram20211053_1*d*1"/>
  <p:tag name="KSO_WM_TEMPLATE_CATEGORY" val="diagram"/>
  <p:tag name="KSO_WM_TEMPLATE_INDEX" val="20211053"/>
  <p:tag name="KSO_WM_UNIT_LAYERLEVEL" val="1"/>
  <p:tag name="KSO_WM_TAG_VERSION" val="1.0"/>
  <p:tag name="KSO_WM_BEAUTIFY_FLAG" val="#wm#"/>
  <p:tag name="KSO_WM_CHIP_GROUPID" val="5e7310da9a230a26b9e88a19"/>
  <p:tag name="KSO_WM_CHIP_XID" val="5e7310da9a230a26b9e88a1a"/>
  <p:tag name="KSO_WM_UNIT_DEC_AREA_ID" val="5ecf53996eb840e391141c527aeb4b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a0c0adde68840fba12c3bdf63b07214"/>
  <p:tag name="KSO_WM_UNIT_PLACING_PICTURE" val="da0c0adde68840fba12c3bdf63b07214"/>
  <p:tag name="KSO_WM_UNIT_SUPPORT_UNIT_TYPE" val="[&quot;l&quot;,&quot;m&quot;,&quot;n&quot;,&quot;o&quot;,&quot;p&quot;,&quot;q&quot;,&quot;r&quot;,&quot;δ&quot;,&quot;ε&quot;,&quot;ζ&quot;,&quot;η&quot;,&quot;d&quot;,&quot;α&quot;,&quot;β&quot;,&quot;θ&quot;]"/>
  <p:tag name="KSO_WM_TEMPLATE_ASSEMBLE_XID" val="60656ea44054ed1e2fb7fce3"/>
  <p:tag name="KSO_WM_TEMPLATE_ASSEMBLE_GROUPID" val="60656ea44054ed1e2fb7fce3"/>
  <p:tag name="KSO_WM_UNIT_PLACING_PICTURE_USER_VIEWPORT" val="{&quot;height&quot;:6958,&quot;width&quot;:5624}"/>
  <p:tag name="KSO_WM_UNIT_PLACING_PICTURE_INFO" val="{&quot;code&quot;:&quot;bAb&quot;,&quot;full_picture&quot;:true,&quot;last_full_picture&quot;:&quot;bAb&quot;,&quot;margin&quot;:{&quot;left&quot;:16.18576439923985,&quot;right&quot;:16.294389897224544},&quot;scheme&quot;:&quot;4-0&quot;,&quot;spacing&quot;:5}"/>
  <p:tag name="KSO_WM_UNIT_PLACING_PICTURE_USER_VIEWPORT_SMARTMENU" val="{&quot;height&quot;:5365.2105593411798,&quot;width&quot;:4293.3545400565945}"/>
  <p:tag name="KSO_WM_UNIT_PLACING_PICTURE_USER_RELATIVERECTANGLE_SMARTMENU" val="{&quot;bottom&quot;:0,&quot;left&quot;:0,&quot;right&quot;:0,&quot;top&quot;:0}"/>
  <p:tag name="KSO_WM_UNIT_PLACING_PICTURE_COLLAGE_VIEWPORT" val="{&quot;height&quot;:6107.234352648332,&quot;width&quot;:4887.136953449035}"/>
</p:tagLst>
</file>

<file path=ppt/tags/tag781.xml><?xml version="1.0" encoding="utf-8"?>
<p:tagLst xmlns:p="http://schemas.openxmlformats.org/presentationml/2006/main">
  <p:tag name="KSO_WM_UNIT_VALUE" val="1142*1565"/>
  <p:tag name="KSO_WM_UNIT_HIGHLIGHT" val="0"/>
  <p:tag name="KSO_WM_UNIT_DIAGRAM_ISNUMVISUAL" val="0"/>
  <p:tag name="KSO_WM_UNIT_DIAGRAM_ISREFERUNIT" val="0"/>
  <p:tag name="KSO_WM_UNIT_TYPE" val="d"/>
  <p:tag name="KSO_WM_UNIT_INDEX" val="1"/>
  <p:tag name="KSO_WM_UNIT_ID" val="diagram20211053_1*d*1"/>
  <p:tag name="KSO_WM_TEMPLATE_CATEGORY" val="diagram"/>
  <p:tag name="KSO_WM_TEMPLATE_INDEX" val="20211053"/>
  <p:tag name="KSO_WM_UNIT_LAYERLEVEL" val="1"/>
  <p:tag name="KSO_WM_TAG_VERSION" val="1.0"/>
  <p:tag name="KSO_WM_BEAUTIFY_FLAG" val="#wm#"/>
  <p:tag name="KSO_WM_CHIP_GROUPID" val="5e7310da9a230a26b9e88a19"/>
  <p:tag name="KSO_WM_CHIP_XID" val="5e7310da9a230a26b9e88a1a"/>
  <p:tag name="KSO_WM_UNIT_DEC_AREA_ID" val="5ecf53996eb840e391141c527aeb4b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a0c0adde68840fba12c3bdf63b07214"/>
  <p:tag name="KSO_WM_UNIT_PLACING_PICTURE" val="da0c0adde68840fba12c3bdf63b07214"/>
  <p:tag name="KSO_WM_UNIT_SUPPORT_UNIT_TYPE" val="[&quot;l&quot;,&quot;m&quot;,&quot;n&quot;,&quot;o&quot;,&quot;p&quot;,&quot;q&quot;,&quot;r&quot;,&quot;δ&quot;,&quot;ε&quot;,&quot;ζ&quot;,&quot;η&quot;,&quot;d&quot;,&quot;α&quot;,&quot;β&quot;,&quot;θ&quot;]"/>
  <p:tag name="KSO_WM_TEMPLATE_ASSEMBLE_XID" val="60656ea44054ed1e2fb7fce3"/>
  <p:tag name="KSO_WM_TEMPLATE_ASSEMBLE_GROUPID" val="60656ea44054ed1e2fb7fce3"/>
  <p:tag name="KSO_WM_UNIT_PLACING_PICTURE_USER_VIEWPORT" val="{&quot;height&quot;:6796,&quot;width&quot;:4908}"/>
  <p:tag name="KSO_WM_UNIT_PLACING_PICTURE_INFO" val="{&quot;code&quot;:&quot;bAb&quot;,&quot;full_picture&quot;:true,&quot;last_full_picture&quot;:&quot;bAb&quot;,&quot;margin&quot;:{&quot;left&quot;:16.18576439923985,&quot;right&quot;:16.294389897224544},&quot;scheme&quot;:&quot;4-0&quot;,&quot;spacing&quot;:5}"/>
  <p:tag name="KSO_WM_UNIT_PLACING_PICTURE_USER_VIEWPORT_SMARTMENU" val="{&quot;height&quot;:2365.0885129244452,&quot;width&quot;:1660.4331890900094}"/>
  <p:tag name="KSO_WM_UNIT_PLACING_PICTURE_USER_RELATIVERECTANGLE_SMARTMENU" val="{&quot;bottom&quot;:0,&quot;left&quot;:0,&quot;right&quot;:0,&quot;top&quot;:0}"/>
  <p:tag name="KSO_WM_UNIT_PLACING_PICTURE_COLLAGE_VIEWPORT" val="{&quot;height&quot;:2692.186341071099,&quot;width&quot;:1890.0754967548546}"/>
</p:tagLst>
</file>

<file path=ppt/tags/tag782.xml><?xml version="1.0" encoding="utf-8"?>
<p:tagLst xmlns:p="http://schemas.openxmlformats.org/presentationml/2006/main">
  <p:tag name="KSO_WM_UNIT_VALUE" val="1142*1565"/>
  <p:tag name="KSO_WM_UNIT_HIGHLIGHT" val="0"/>
  <p:tag name="KSO_WM_UNIT_DIAGRAM_ISNUMVISUAL" val="0"/>
  <p:tag name="KSO_WM_UNIT_DIAGRAM_ISREFERUNIT" val="0"/>
  <p:tag name="KSO_WM_UNIT_TYPE" val="d"/>
  <p:tag name="KSO_WM_UNIT_INDEX" val="1"/>
  <p:tag name="KSO_WM_UNIT_ID" val="diagram20211053_1*d*1"/>
  <p:tag name="KSO_WM_TEMPLATE_CATEGORY" val="diagram"/>
  <p:tag name="KSO_WM_TEMPLATE_INDEX" val="20211053"/>
  <p:tag name="KSO_WM_UNIT_LAYERLEVEL" val="1"/>
  <p:tag name="KSO_WM_TAG_VERSION" val="1.0"/>
  <p:tag name="KSO_WM_BEAUTIFY_FLAG" val="#wm#"/>
  <p:tag name="KSO_WM_CHIP_GROUPID" val="5e7310da9a230a26b9e88a19"/>
  <p:tag name="KSO_WM_CHIP_XID" val="5e7310da9a230a26b9e88a1a"/>
  <p:tag name="KSO_WM_UNIT_DEC_AREA_ID" val="5ecf53996eb840e391141c527aeb4b2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a0c0adde68840fba12c3bdf63b07214"/>
  <p:tag name="KSO_WM_UNIT_PLACING_PICTURE" val="da0c0adde68840fba12c3bdf63b07214"/>
  <p:tag name="KSO_WM_UNIT_SUPPORT_UNIT_TYPE" val="[&quot;l&quot;,&quot;m&quot;,&quot;n&quot;,&quot;o&quot;,&quot;p&quot;,&quot;q&quot;,&quot;r&quot;,&quot;δ&quot;,&quot;ε&quot;,&quot;ζ&quot;,&quot;η&quot;,&quot;d&quot;,&quot;α&quot;,&quot;β&quot;,&quot;θ&quot;]"/>
  <p:tag name="KSO_WM_TEMPLATE_ASSEMBLE_XID" val="60656ea44054ed1e2fb7fce3"/>
  <p:tag name="KSO_WM_TEMPLATE_ASSEMBLE_GROUPID" val="60656ea44054ed1e2fb7fce3"/>
  <p:tag name="KSO_WM_UNIT_PLACING_PICTURE_USER_VIEWPORT" val="{&quot;height&quot;:5698,&quot;width&quot;:4888}"/>
  <p:tag name="KSO_WM_UNIT_PLACING_PICTURE_INFO" val="{&quot;code&quot;:&quot;bAb&quot;,&quot;full_picture&quot;:true,&quot;last_full_picture&quot;:&quot;bAb&quot;,&quot;margin&quot;:{&quot;left&quot;:16.18576439923985,&quot;right&quot;:16.294389897224544},&quot;scheme&quot;:&quot;4-0&quot;,&quot;spacing&quot;:5}"/>
  <p:tag name="KSO_WM_UNIT_PLACING_PICTURE_USER_VIEWPORT_SMARTMENU" val="{&quot;height&quot;:5365.2105593411798,&quot;width&quot;:4565.8678405288192}"/>
  <p:tag name="KSO_WM_UNIT_PLACING_PICTURE_USER_RELATIVERECTANGLE_SMARTMENU" val="{&quot;bottom&quot;:0,&quot;left&quot;:0,&quot;right&quot;:0,&quot;top&quot;:0}"/>
  <p:tag name="KSO_WM_UNIT_PLACING_PICTURE_COLLAGE_VIEWPORT" val="{&quot;height&quot;:6107.234352648332,&quot;width&quot;:5197.339684366821}"/>
</p:tagLst>
</file>

<file path=ppt/tags/tag783.xml><?xml version="1.0" encoding="utf-8"?>
<p:tagLst xmlns:p="http://schemas.openxmlformats.org/presentationml/2006/main">
  <p:tag name="KSO_WM_SLIDE_ID" val="diagram2021105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88*481"/>
  <p:tag name="KSO_WM_SLIDE_POSITION" val="36*23"/>
  <p:tag name="KSO_WM_TAG_VERSION" val="1.0"/>
  <p:tag name="KSO_WM_BEAUTIFY_FLAG" val="#wm#"/>
  <p:tag name="KSO_WM_TEMPLATE_CATEGORY" val="diagram"/>
  <p:tag name="KSO_WM_TEMPLATE_INDEX" val="20211053"/>
  <p:tag name="KSO_WM_SLIDE_LAYOUT" val="a_d"/>
  <p:tag name="KSO_WM_SLIDE_LAYOUT_CNT" val="1_1"/>
  <p:tag name="KSO_WM_SLIDE_LAYOUT_INFO" val="{&quot;backgroundInfo&quot;:[{&quot;bottom&quot;:0,&quot;bottomAbs&quot;:false,&quot;left&quot;:0,&quot;leftAbs&quot;:false,&quot;right&quot;:0,&quot;rightAbs&quot;:false,&quot;top&quot;:0,&quot;topAbs&quot;:false,&quot;type&quot;:&quot;general&quot;}],&quot;direction&quot;:1,&quot;id&quot;:&quot;2021-04-01T15:10:24&quot;,&quot;maxSize&quot;:{&quot;size1&quot;:51.299999999999997},&quot;minSize&quot;:{&quot;size1&quot;:36.299999999999997},&quot;normalSize&quot;:{&quot;size1&quot;:40.100000000000001},&quot;subLayout&quot;:[{&quot;id&quot;:&quot;2021-04-01T15:10:24&quot;,&quot;margin&quot;:{&quot;bottom&quot;:3.8450000286102295,&quot;left&quot;:2.5399999618530273,&quot;right&quot;:0,&quot;top&quot;:3.8450000286102295},&quot;type&quot;:0},{&quot;id&quot;:&quot;2021-04-01T15:10:24&quot;,&quot;margin&quot;:{&quot;bottom&quot;:2.5750000476837158,&quot;left&quot;:1.2439998388290405,&quot;right&quot;:2.1519999504089355,&quot;top&quot;:2.5750000476837158},&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2f928e478fb0c58a92be"/>
  <p:tag name="KSO_WM_CHIP_FILLPROP" val="[[{&quot;text_align&quot;:&quot;cm&quot;,&quot;text_direction&quot;:&quot;horizontal&quot;,&quot;support_big_font&quot;:false,&quot;fill_id&quot;:&quot;4b3d06a1f10d40ff8e06d4f6d0ab0ea3&quot;,&quot;fill_align&quot;:&quot;cm&quot;,&quot;chip_types&quot;:[&quot;text&quot;,&quot;header&quot;]},{&quot;text_align&quot;:&quot;lm&quot;,&quot;text_direction&quot;:&quot;horizontal&quot;,&quot;support_features&quot;:[&quot;collage&quot;,&quot;carousel&quot;,&quot;creativecrop&quot;],&quot;support_big_font&quot;:false,&quot;fill_id&quot;:&quot;8e40daf4927f4521bed00751a0febf31&quot;,&quot;fill_align&quot;:&quot;cm&quot;,&quot;chip_types&quot;:[&quot;diagram&quot;,&quot;pictext&quot;,&quot;text&quot;,&quot;picture&quot;,&quot;chart&quot;,&quot;table&quot;,&quot;video&quot;]}]]"/>
  <p:tag name="KSO_WM_CHIP_DECFILLPROP" val="[]"/>
  <p:tag name="KSO_WM_CHIP_GROUPID" val="5e757e9369be4861f5f86151"/>
  <p:tag name="KSO_WM_SLIDE_BK_DARK_LIGHT" val="2"/>
  <p:tag name="KSO_WM_SLIDE_BACKGROUND_TYPE" val="general"/>
  <p:tag name="KSO_WM_SLIDE_SUPPORT_FEATURE_TYPE" val="7"/>
  <p:tag name="KSO_WM_TEMPLATE_ASSEMBLE_XID" val="60656ea44054ed1e2fb7fce3"/>
  <p:tag name="KSO_WM_TEMPLATE_ASSEMBLE_GROUPID" val="60656ea44054ed1e2fb7fce3"/>
</p:tagLst>
</file>

<file path=ppt/tags/tag7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133_1*i*1"/>
  <p:tag name="KSO_WM_TEMPLATE_CATEGORY" val="diagram"/>
  <p:tag name="KSO_WM_TEMPLATE_INDEX" val="20211133"/>
  <p:tag name="KSO_WM_UNIT_LAYERLEVEL" val="1"/>
  <p:tag name="KSO_WM_TAG_VERSION" val="1.0"/>
  <p:tag name="KSO_WM_BEAUTIFY_FLAG" val="#wm#"/>
  <p:tag name="KSO_WM_UNIT_BLOCK" val="0"/>
  <p:tag name="KSO_WM_UNIT_SM_LIMIT_TYPE" val="0"/>
  <p:tag name="KSO_WM_UNIT_DEC_AREA_ID" val="d42973b382904f31b53f73618d729503"/>
  <p:tag name="KSO_WM_UNIT_DECORATE_INFO" val="{&quot;DecorateInfoH&quot;:{&quot;IsAbs&quot;:true},&quot;DecorateInfoW&quot;:{&quot;IsAbs&quot;:true},&quot;DecorateInfoX&quot;:{&quot;IsAbs&quot;:true,&quot;Pos&quot;:0},&quot;DecorateInfoY&quot;:{&quot;IsAbs&quot;:true,&quot;Pos&quot;:2},&quot;ReferentInfo&quot;:{&quot;Id&quot;:&quot;3c61992052b74fcb8823b8d408f03533&quot;,&quot;X&quot;:{&quot;Pos&quot;:2},&quot;Y&quot;:{&quot;Pos&quot;:0}},&quot;whChangeMode&quot;:0}"/>
  <p:tag name="KSO_WM_CHIP_GROUPID" val="5f5ee1ca4d6848d78f644aeb"/>
  <p:tag name="KSO_WM_CHIP_XID" val="5f5f3baa8e478fb0c58a949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4"/>
  <p:tag name="KSO_WM_TEMPLATE_ASSEMBLE_XID" val="60656eb04054ed1e2fb7fdf1"/>
  <p:tag name="KSO_WM_TEMPLATE_ASSEMBLE_GROUPID" val="60656eb04054ed1e2fb7fdf1"/>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133_1*i*2"/>
  <p:tag name="KSO_WM_TEMPLATE_CATEGORY" val="diagram"/>
  <p:tag name="KSO_WM_TEMPLATE_INDEX" val="20211133"/>
  <p:tag name="KSO_WM_UNIT_LAYERLEVEL" val="1"/>
  <p:tag name="KSO_WM_TAG_VERSION" val="1.0"/>
  <p:tag name="KSO_WM_BEAUTIFY_FLAG" val="#wm#"/>
  <p:tag name="KSO_WM_UNIT_BLOCK" val="0"/>
  <p:tag name="KSO_WM_UNIT_SM_LIMIT_TYPE" val="0"/>
  <p:tag name="KSO_WM_UNIT_DEC_AREA_ID" val="f5f3856a45e64e5fa9c79ad825930cf1"/>
  <p:tag name="KSO_WM_UNIT_DECORATE_INFO" val="{&quot;DecorateInfoH&quot;:{&quot;IsAbs&quot;:true},&quot;DecorateInfoW&quot;:{&quot;IsAbs&quot;:true},&quot;DecorateInfoX&quot;:{&quot;IsAbs&quot;:true,&quot;Pos&quot;:0},&quot;DecorateInfoY&quot;:{&quot;IsAbs&quot;:true,&quot;Pos&quot;:0},&quot;ReferentInfo&quot;:{&quot;Id&quot;:&quot;4b41ee77d5f04b19b1374d35d6acd022;29224505ee46460da2c72368b8aaca38&quot;,&quot;X&quot;:{&quot;Pos&quot;:0},&quot;Y&quot;:{&quot;Pos&quot;:2}},&quot;whChangeMode&quot;:0}"/>
  <p:tag name="KSO_WM_CHIP_GROUPID" val="5f5ee1ca4d6848d78f644aeb"/>
  <p:tag name="KSO_WM_CHIP_XID" val="5f5f3baa8e478fb0c58a949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6"/>
  <p:tag name="KSO_WM_TEMPLATE_ASSEMBLE_XID" val="60656eb04054ed1e2fb7fdf1"/>
  <p:tag name="KSO_WM_TEMPLATE_ASSEMBLE_GROUPID" val="60656eb04054ed1e2fb7fdf1"/>
</p:tagLst>
</file>

<file path=ppt/tags/tag786.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133_1*a*1"/>
  <p:tag name="KSO_WM_TEMPLATE_CATEGORY" val="diagram"/>
  <p:tag name="KSO_WM_TEMPLATE_INDEX" val="2021113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69a9403b90f0440bb496f0efec635a3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3c2ab2aaf17a474184bc77e2ebff23a1"/>
  <p:tag name="KSO_WM_UNIT_TEXT_FILL_FORE_SCHEMECOLOR_INDEX_BRIGHTNESS" val="0"/>
  <p:tag name="KSO_WM_UNIT_TEXT_FILL_FORE_SCHEMECOLOR_INDEX" val="13"/>
  <p:tag name="KSO_WM_UNIT_TEXT_FILL_TYPE" val="1"/>
  <p:tag name="KSO_WM_TEMPLATE_ASSEMBLE_XID" val="60656eb04054ed1e2fb7fdf1"/>
  <p:tag name="KSO_WM_TEMPLATE_ASSEMBLE_GROUPID" val="60656eb04054ed1e2fb7fdf1"/>
</p:tagLst>
</file>

<file path=ppt/tags/tag787.xml><?xml version="1.0" encoding="utf-8"?>
<p:tagLst xmlns:p="http://schemas.openxmlformats.org/presentationml/2006/main">
  <p:tag name="KSO_WM_UNIT_VALUE" val="846*719"/>
  <p:tag name="KSO_WM_UNIT_HIGHLIGHT" val="0"/>
  <p:tag name="KSO_WM_UNIT_COMPATIBLE" val="0"/>
  <p:tag name="KSO_WM_UNIT_DIAGRAM_ISNUMVISUAL" val="0"/>
  <p:tag name="KSO_WM_UNIT_DIAGRAM_ISREFERUNIT" val="0"/>
  <p:tag name="KSO_WM_UNIT_TYPE" val="d"/>
  <p:tag name="KSO_WM_UNIT_INDEX" val="3"/>
  <p:tag name="KSO_WM_UNIT_ID" val="diagram20211133_1*d*3"/>
  <p:tag name="KSO_WM_TEMPLATE_CATEGORY" val="diagram"/>
  <p:tag name="KSO_WM_TEMPLATE_INDEX" val="20211133"/>
  <p:tag name="KSO_WM_UNIT_LAYERLEVEL" val="1"/>
  <p:tag name="KSO_WM_TAG_VERSION" val="1.0"/>
  <p:tag name="KSO_WM_BEAUTIFY_FLAG" val="#wm#"/>
  <p:tag name="KSO_WM_CHIP_GROUPID" val="5e7310da9a230a26b9e88a19"/>
  <p:tag name="KSO_WM_CHIP_XID" val="5e7310da9a230a26b9e88a1a"/>
  <p:tag name="KSO_WM_UNIT_DEC_AREA_ID" val="4b41ee77d5f04b19b1374d35d6acd0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73324e398652484a88598e7f39aea21f"/>
  <p:tag name="KSO_WM_TEMPLATE_ASSEMBLE_XID" val="60656eb04054ed1e2fb7fdf1"/>
  <p:tag name="KSO_WM_TEMPLATE_ASSEMBLE_GROUPID" val="60656eb04054ed1e2fb7fdf1"/>
  <p:tag name="KSO_WM_UNIT_PICTURE_CLIP_FLAG" val="0"/>
</p:tagLst>
</file>

<file path=ppt/tags/tag788.xml><?xml version="1.0" encoding="utf-8"?>
<p:tagLst xmlns:p="http://schemas.openxmlformats.org/presentationml/2006/main">
  <p:tag name="KSO_WM_UNIT_VALUE" val="846*719"/>
  <p:tag name="KSO_WM_UNIT_HIGHLIGHT" val="0"/>
  <p:tag name="KSO_WM_UNIT_COMPATIBLE" val="0"/>
  <p:tag name="KSO_WM_UNIT_DIAGRAM_ISNUMVISUAL" val="0"/>
  <p:tag name="KSO_WM_UNIT_DIAGRAM_ISREFERUNIT" val="0"/>
  <p:tag name="KSO_WM_UNIT_TYPE" val="d"/>
  <p:tag name="KSO_WM_UNIT_INDEX" val="2"/>
  <p:tag name="KSO_WM_UNIT_ID" val="diagram20211133_1*d*2"/>
  <p:tag name="KSO_WM_TEMPLATE_CATEGORY" val="diagram"/>
  <p:tag name="KSO_WM_TEMPLATE_INDEX" val="20211133"/>
  <p:tag name="KSO_WM_UNIT_LAYERLEVEL" val="1"/>
  <p:tag name="KSO_WM_TAG_VERSION" val="1.0"/>
  <p:tag name="KSO_WM_BEAUTIFY_FLAG" val="#wm#"/>
  <p:tag name="KSO_WM_CHIP_GROUPID" val="5e7310da9a230a26b9e88a19"/>
  <p:tag name="KSO_WM_CHIP_XID" val="5e7310da9a230a26b9e88a1a"/>
  <p:tag name="KSO_WM_UNIT_DEC_AREA_ID" val="29224505ee46460da2c72368b8aaca3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3f1cf2564d194ff095a8d1a002049296"/>
  <p:tag name="KSO_WM_TEMPLATE_ASSEMBLE_XID" val="60656eb04054ed1e2fb7fdf1"/>
  <p:tag name="KSO_WM_TEMPLATE_ASSEMBLE_GROUPID" val="60656eb04054ed1e2fb7fdf1"/>
  <p:tag name="KSO_WM_UNIT_PICTURE_CLIP_FLAG" val="0"/>
</p:tagLst>
</file>

<file path=ppt/tags/tag789.xml><?xml version="1.0" encoding="utf-8"?>
<p:tagLst xmlns:p="http://schemas.openxmlformats.org/presentationml/2006/main">
  <p:tag name="KSO_WM_UNIT_VALUE" val="1142*719"/>
  <p:tag name="KSO_WM_UNIT_HIGHLIGHT" val="0"/>
  <p:tag name="KSO_WM_UNIT_COMPATIBLE" val="0"/>
  <p:tag name="KSO_WM_UNIT_DIAGRAM_ISNUMVISUAL" val="0"/>
  <p:tag name="KSO_WM_UNIT_DIAGRAM_ISREFERUNIT" val="0"/>
  <p:tag name="KSO_WM_UNIT_TYPE" val="d"/>
  <p:tag name="KSO_WM_UNIT_INDEX" val="1"/>
  <p:tag name="KSO_WM_UNIT_ID" val="diagram20211133_1*d*1"/>
  <p:tag name="KSO_WM_TEMPLATE_CATEGORY" val="diagram"/>
  <p:tag name="KSO_WM_TEMPLATE_INDEX" val="20211133"/>
  <p:tag name="KSO_WM_UNIT_LAYERLEVEL" val="1"/>
  <p:tag name="KSO_WM_TAG_VERSION" val="1.0"/>
  <p:tag name="KSO_WM_BEAUTIFY_FLAG" val="#wm#"/>
  <p:tag name="KSO_WM_CHIP_GROUPID" val="5e7310da9a230a26b9e88a19"/>
  <p:tag name="KSO_WM_CHIP_XID" val="5e7310da9a230a26b9e88a1a"/>
  <p:tag name="KSO_WM_UNIT_DEC_AREA_ID" val="8a6da7c140e1443eaa220e30981a557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11cffd40d7c94b929c85b2ec08fa4c6c"/>
  <p:tag name="KSO_WM_TEMPLATE_ASSEMBLE_XID" val="60656eb04054ed1e2fb7fdf1"/>
  <p:tag name="KSO_WM_TEMPLATE_ASSEMBLE_GROUPID" val="60656eb04054ed1e2fb7fdf1"/>
  <p:tag name="KSO_WM_UNIT_PICTURE_CLIP_FLAG" val="0"/>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90.xml><?xml version="1.0" encoding="utf-8"?>
<p:tagLst xmlns:p="http://schemas.openxmlformats.org/presentationml/2006/main">
  <p:tag name="KSO_WM_UNIT_VALUE" val="1142*719"/>
  <p:tag name="KSO_WM_UNIT_HIGHLIGHT" val="0"/>
  <p:tag name="KSO_WM_UNIT_COMPATIBLE" val="0"/>
  <p:tag name="KSO_WM_UNIT_DIAGRAM_ISNUMVISUAL" val="0"/>
  <p:tag name="KSO_WM_UNIT_DIAGRAM_ISREFERUNIT" val="0"/>
  <p:tag name="KSO_WM_UNIT_TYPE" val="d"/>
  <p:tag name="KSO_WM_UNIT_INDEX" val="4"/>
  <p:tag name="KSO_WM_UNIT_ID" val="diagram20211133_1*d*4"/>
  <p:tag name="KSO_WM_TEMPLATE_CATEGORY" val="diagram"/>
  <p:tag name="KSO_WM_TEMPLATE_INDEX" val="20211133"/>
  <p:tag name="KSO_WM_UNIT_LAYERLEVEL" val="1"/>
  <p:tag name="KSO_WM_TAG_VERSION" val="1.0"/>
  <p:tag name="KSO_WM_BEAUTIFY_FLAG" val="#wm#"/>
  <p:tag name="KSO_WM_CHIP_GROUPID" val="5e7310da9a230a26b9e88a19"/>
  <p:tag name="KSO_WM_CHIP_XID" val="5e7310da9a230a26b9e88a1a"/>
  <p:tag name="KSO_WM_UNIT_DEC_AREA_ID" val="3c61992052b74fcb8823b8d408f0353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d9bb409f997549faba86a7bafe361c94"/>
  <p:tag name="KSO_WM_TEMPLATE_ASSEMBLE_XID" val="60656eb04054ed1e2fb7fdf1"/>
  <p:tag name="KSO_WM_TEMPLATE_ASSEMBLE_GROUPID" val="60656eb04054ed1e2fb7fdf1"/>
  <p:tag name="KSO_WM_UNIT_PICTURE_CLIP_FLAG" val="0"/>
</p:tagLst>
</file>

<file path=ppt/tags/tag791.xml><?xml version="1.0" encoding="utf-8"?>
<p:tagLst xmlns:p="http://schemas.openxmlformats.org/presentationml/2006/main">
  <p:tag name="KSO_WM_SLIDE_ID" val="diagram2021113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TAG_VERSION" val="1.0"/>
  <p:tag name="KSO_WM_BEAUTIFY_FLAG" val="#wm#"/>
  <p:tag name="KSO_WM_TEMPLATE_CATEGORY" val="diagram"/>
  <p:tag name="KSO_WM_TEMPLATE_INDEX" val="20211133"/>
  <p:tag name="KSO_WM_SLIDE_LAYOUT" val="a_d"/>
  <p:tag name="KSO_WM_SLIDE_LAYOUT_CNT" val="1_4"/>
  <p:tag name="KSO_WM_TEMPLATE_THUMBS_INDEX" val="1、4、7、12、13、14、15、16、17、18、20、24、25、28、33、36、40、43、44"/>
  <p:tag name="KSO_WM_SLIDE_SIZE" val="960*468"/>
  <p:tag name="KSO_WM_SLIDE_POSITION" val="0*0"/>
  <p:tag name="KSO_WM_SLIDE_LAYOUT_INFO" val="{&quot;backgroundInfo&quot;:[{&quot;bottom&quot;:0,&quot;bottomAbs&quot;:false,&quot;left&quot;:0,&quot;leftAbs&quot;:false,&quot;right&quot;:0,&quot;rightAbs&quot;:false,&quot;top&quot;:0,&quot;topAbs&quot;:false,&quot;type&quot;:&quot;general&quot;}],&quot;id&quot;:&quot;2021-04-01T15:13:11&quot;,&quot;maxSize&quot;:{&quot;size1&quot;:13.300000000000001},&quot;minSize&quot;:{&quot;size1&quot;:13.300000000000001},&quot;normalSize&quot;:{&quot;size1&quot;:13.300000000000001},&quot;subLayout&quot;:[{&quot;id&quot;:&quot;2021-04-01T15:13:11&quot;,&quot;margin&quot;:{&quot;bottom&quot;:0.42300000786781311,&quot;left&quot;:1.2699999809265137,&quot;right&quot;:1.2699999809265137,&quot;top&quot;:0.42300000786781311},&quot;type&quot;:0},{&quot;direction&quot;:1,&quot;id&quot;:&quot;2021-04-01T15:13:11&quot;,&quot;maxSize&quot;:{&quot;size1&quot;:27.399872761448691},&quot;minSize&quot;:{&quot;size1&quot;:27.399872761448691},&quot;normalSize&quot;:{&quot;size1&quot;:27.399872761448691},&quot;subLayout&quot;:[{&quot;id&quot;:&quot;2021-04-01T15:13:11&quot;,&quot;margin&quot;:{&quot;bottom&quot;:4.2329998016357422,&quot;left&quot;:1.6929999589920044,&quot;right&quot;:0.3970000147819519,&quot;top&quot;:2.1170001029968262},&quot;type&quot;:0},{&quot;direction&quot;:1,&quot;id&quot;:&quot;2021-04-01T15:13:11&quot;,&quot;maxSize&quot;:{&quot;size1&quot;:31.099824742638965},&quot;minSize&quot;:{&quot;size1&quot;:31.099824742638965},&quot;normalSize&quot;:{&quot;size1&quot;:31.099824742638965},&quot;subLayout&quot;:[{&quot;id&quot;:&quot;2021-04-01T15:13:11&quot;,&quot;margin&quot;:{&quot;bottom&quot;:4.2329998016357422,&quot;left&quot;:0.1679999977350235,&quot;right&quot;:0.28200000524520874,&quot;top&quot;:2.1170001029968262},&quot;type&quot;:0},{&quot;direction&quot;:1,&quot;id&quot;:&quot;2021-04-01T15:13:11&quot;,&quot;maxSize&quot;:{&quot;size1&quot;:45.199745640133322},&quot;minSize&quot;:{&quot;size1&quot;:45.199745640133322},&quot;normalSize&quot;:{&quot;size1&quot;:45.199745640133322},&quot;subLayout&quot;:[{&quot;id&quot;:&quot;2021-04-01T15:13:11&quot;,&quot;margin&quot;:{&quot;bottom&quot;:2.1170001029968262,&quot;left&quot;:0.28200000524520874,&quot;right&quot;:0.16699999570846558,&quot;top&quot;:2.1170001029968262},&quot;type&quot;:0},{&quot;id&quot;:&quot;2021-04-01T15:13:11&quot;,&quot;margin&quot;:{&quot;bottom&quot;:2.1170001029968262,&quot;left&quot;:0.3970000147819519,&quot;right&quot;:1.6929999589920044,&quot;top&quot;:2.1170001029968262},&quot;type&quot;:0}],&quot;type&quot;:0}],&quot;type&quot;:0}],&quot;type&quot;:0}],&quot;type&quot;:0}"/>
  <p:tag name="KSO_WM_SLIDE_BACKGROUND" val="[&quot;general&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aa8e478fb0c58a9490"/>
  <p:tag name="KSO_WM_CHIP_FILLPROP" val="[[{&quot;text_align&quot;:&quot;lm&quot;,&quot;text_direction&quot;:&quot;horizontal&quot;,&quot;support_big_font&quot;:false,&quot;fill_id&quot;:&quot;c934b58042b44607bfcc30469ccc57d1&quot;,&quot;fill_align&quot;:&quot;lm&quot;,&quot;chip_types&quot;:[&quot;header&quot;]},{&quot;text_align&quot;:&quot;ct&quot;,&quot;text_direction&quot;:&quot;horizontal&quot;,&quot;support_big_font&quot;:false,&quot;fill_id&quot;:&quot;81a8eb79b7624b73b6c23e7e8c78fc7b&quot;,&quot;fill_align&quot;:&quot;ct&quot;,&quot;chip_types&quot;:[&quot;picture&quot;]},{&quot;text_align&quot;:&quot;ct&quot;,&quot;text_direction&quot;:&quot;horizontal&quot;,&quot;support_big_font&quot;:false,&quot;fill_id&quot;:&quot;aa507c3c8e3b481687f372a9ce6be667&quot;,&quot;fill_align&quot;:&quot;ct&quot;,&quot;chip_types&quot;:[&quot;picture&quot;]},{&quot;text_align&quot;:&quot;ct&quot;,&quot;text_direction&quot;:&quot;horizontal&quot;,&quot;support_big_font&quot;:false,&quot;fill_id&quot;:&quot;81ac0a0531d648dba56e301cdefe81a2&quot;,&quot;fill_align&quot;:&quot;ct&quot;,&quot;chip_types&quot;:[&quot;picture&quot;]},{&quot;text_align&quot;:&quot;ct&quot;,&quot;text_direction&quot;:&quot;horizontal&quot;,&quot;support_big_font&quot;:false,&quot;fill_id&quot;:&quot;f8e0fbbc6bd74803acdf77458e7b47c5&quot;,&quot;fill_align&quot;:&quot;ct&quot;,&quot;chip_types&quot;:[&quot;picture&quot;]}]]"/>
  <p:tag name="FIXED_XID_TMP" val="5f5ee1ca4d6848d78f644aeb"/>
  <p:tag name="KSO_WM_CHIP_DECFILLPROP" val="[]"/>
  <p:tag name="KSO_WM_SPECIAL_SOURCE" val="bdnull"/>
  <p:tag name="KSO_WM_SLIDE_CAN_ADD_NAVIGATION" val="1"/>
  <p:tag name="KSO_WM_CHIP_GROUPID" val="5f5ee1ca4d6848d78f644aeb"/>
  <p:tag name="KSO_WM_SLIDE_BK_DARK_LIGHT" val="2"/>
  <p:tag name="KSO_WM_SLIDE_BACKGROUND_TYPE" val="general"/>
  <p:tag name="KSO_WM_SLIDE_SUPPORT_FEATURE_TYPE" val="0"/>
  <p:tag name="KSO_WM_TEMPLATE_ASSEMBLE_XID" val="60656eb04054ed1e2fb7fdf1"/>
  <p:tag name="KSO_WM_TEMPLATE_ASSEMBLE_GROUPID" val="60656eb04054ed1e2fb7fdf1"/>
</p:tagLst>
</file>

<file path=ppt/tags/tag792.xml><?xml version="1.0" encoding="utf-8"?>
<p:tagLst xmlns:p="http://schemas.openxmlformats.org/presentationml/2006/main">
  <p:tag name="KSO_WM_TAG_VERSION" val="1.0"/>
  <p:tag name="KSO_WM_BEAUTIFY_FLAG" val="#wm#"/>
  <p:tag name="KSO_WM_UNIT_TYPE" val="i"/>
  <p:tag name="KSO_WM_UNIT_ID" val="diagram20208748_1*i*1"/>
  <p:tag name="KSO_WM_TEMPLATE_CATEGORY" val="diagram"/>
  <p:tag name="KSO_WM_TEMPLATE_INDEX" val="20208748"/>
  <p:tag name="KSO_WM_UNIT_INDEX" val="1"/>
  <p:tag name="KSO_WM_UNIT_BLOCK" val="0"/>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HIGHLIGHT" val="0"/>
  <p:tag name="KSO_WM_UNIT_COMPATIBLE" val="0"/>
  <p:tag name="KSO_WM_UNIT_DIAGRAM_ISNUMVISUAL" val="0"/>
  <p:tag name="KSO_WM_UNIT_DIAGRAM_ISREFERUNIT" val="0"/>
  <p:tag name="KSO_WM_UNIT_LAYERLEVEL" val="1"/>
  <p:tag name="KSO_WM_UNIT_DEC_AREA_ID" val="83c6265b76b54bb4a19a19a69cc7455a"/>
  <p:tag name="KSO_WM_CHIP_GROUPID" val="5ef0a3f7978989e612c8e89b"/>
  <p:tag name="KSO_WM_CHIP_XID" val="5ef0a3f7978989e612c8e89c"/>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VALUE" val="684"/>
  <p:tag name="KSO_WM_TEMPLATE_ASSEMBLE_XID" val="60656e7c4054ed1e2fb7f9c2"/>
  <p:tag name="KSO_WM_TEMPLATE_ASSEMBLE_GROUPID" val="60656e7c4054ed1e2fb7f9c2"/>
</p:tagLst>
</file>

<file path=ppt/tags/tag793.xml><?xml version="1.0" encoding="utf-8"?>
<p:tagLst xmlns:p="http://schemas.openxmlformats.org/presentationml/2006/main">
  <p:tag name="KSO_WM_TAG_VERSION" val="1.0"/>
  <p:tag name="KSO_WM_BEAUTIFY_FLAG" val="#wm#"/>
  <p:tag name="KSO_WM_UNIT_TYPE" val="i"/>
  <p:tag name="KSO_WM_UNIT_ID" val="diagram20208748_1*i*2"/>
  <p:tag name="KSO_WM_TEMPLATE_CATEGORY" val="diagram"/>
  <p:tag name="KSO_WM_TEMPLATE_INDEX" val="20208748"/>
  <p:tag name="KSO_WM_UNIT_INDEX" val="2"/>
  <p:tag name="KSO_WM_UNIT_BLOCK" val="0"/>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HIGHLIGHT" val="0"/>
  <p:tag name="KSO_WM_UNIT_COMPATIBLE" val="0"/>
  <p:tag name="KSO_WM_UNIT_DIAGRAM_ISNUMVISUAL" val="0"/>
  <p:tag name="KSO_WM_UNIT_DIAGRAM_ISREFERUNIT" val="0"/>
  <p:tag name="KSO_WM_UNIT_LAYERLEVEL" val="1"/>
  <p:tag name="KSO_WM_UNIT_DEC_AREA_ID" val="04c6864ae97e4b31ba7d0bb64b9006fc"/>
  <p:tag name="KSO_WM_CHIP_GROUPID" val="5ef0a3f7978989e612c8e89b"/>
  <p:tag name="KSO_WM_CHIP_XID" val="5ef0a3f7978989e612c8e89c"/>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7c4054ed1e2fb7f9c2"/>
  <p:tag name="KSO_WM_TEMPLATE_ASSEMBLE_GROUPID" val="60656e7c4054ed1e2fb7f9c2"/>
</p:tagLst>
</file>

<file path=ppt/tags/tag794.xml><?xml version="1.0" encoding="utf-8"?>
<p:tagLst xmlns:p="http://schemas.openxmlformats.org/presentationml/2006/main">
  <p:tag name="KSO_WM_UNIT_VALUE" val="1311*1861"/>
  <p:tag name="KSO_WM_UNIT_HIGHLIGHT" val="0"/>
  <p:tag name="KSO_WM_UNIT_DIAGRAM_ISNUMVISUAL" val="0"/>
  <p:tag name="KSO_WM_UNIT_DIAGRAM_ISREFERUNIT" val="0"/>
  <p:tag name="KSO_WM_UNIT_TYPE" val="d"/>
  <p:tag name="KSO_WM_UNIT_INDEX" val="1"/>
  <p:tag name="KSO_WM_UNIT_ID" val="diagram20208748_1*d*1"/>
  <p:tag name="KSO_WM_TEMPLATE_CATEGORY" val="diagram"/>
  <p:tag name="KSO_WM_TEMPLATE_INDEX" val="20208748"/>
  <p:tag name="KSO_WM_UNIT_LAYERLEVEL" val="1"/>
  <p:tag name="KSO_WM_TAG_VERSION" val="1.0"/>
  <p:tag name="KSO_WM_BEAUTIFY_FLAG" val="#wm#"/>
  <p:tag name="KSO_WM_CHIP_GROUPID" val="5e7310da9a230a26b9e88a19"/>
  <p:tag name="KSO_WM_CHIP_XID" val="5e7310da9a230a26b9e88a1a"/>
  <p:tag name="KSO_WM_UNIT_DEC_AREA_ID" val="784d21d005ed43d0b712b1d2585c5d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49b62a275d04b088616f8bd2eaf9365"/>
  <p:tag name="KSO_WM_UNIT_PLACING_PICTURE" val="649b62a275d04b088616f8bd2eaf9365"/>
  <p:tag name="KSO_WM_UNIT_SUPPORT_UNIT_TYPE" val="[&quot;d&quot;,&quot;α&quot;,&quot;β&quot;,&quot;θ&quot;]"/>
  <p:tag name="KSO_WM_TEMPLATE_ASSEMBLE_XID" val="60656e7c4054ed1e2fb7f9c2"/>
  <p:tag name="KSO_WM_TEMPLATE_ASSEMBLE_GROUPID" val="60656e7c4054ed1e2fb7f9c2"/>
  <p:tag name="KSO_WM_UNIT_PLACING_PICTURE_USER_VIEWPORT" val="{&quot;height&quot;:4313,&quot;width&quot;:5751}"/>
  <p:tag name="KSO_WM_UNIT_PLACING_PICTURE_INFO" val="{&quot;code&quot;:&quot;BaB&quot;,&quot;full_picture&quot;:true,&quot;last_full_picture&quot;:&quot;BaB&quot;,&quot;margin&quot;:{&quot;bottom&quot;:11.533320391774495,&quot;top&quot;:11.190923613887051},&quot;scheme&quot;:&quot;4-0&quot;,&quot;spacing&quot;:5}"/>
  <p:tag name="KSO_WM_UNIT_PLACING_PICTURE_USER_VIEWPORT_SMARTMENU" val="{&quot;height&quot;:4320.1807054564433,&quot;width&quot;:5783.2846805125355}"/>
  <p:tag name="KSO_WM_UNIT_PLACING_PICTURE_USER_RELATIVERECTANGLE_SMARTMENU" val="{&quot;bottom&quot;:0,&quot;left&quot;:0,&quot;right&quot;:0,&quot;top&quot;:0}"/>
</p:tagLst>
</file>

<file path=ppt/tags/tag795.xml><?xml version="1.0" encoding="utf-8"?>
<p:tagLst xmlns:p="http://schemas.openxmlformats.org/presentationml/2006/main">
  <p:tag name="KSO_WM_UNIT_VALUE" val="1311*1861"/>
  <p:tag name="KSO_WM_UNIT_HIGHLIGHT" val="0"/>
  <p:tag name="KSO_WM_UNIT_DIAGRAM_ISNUMVISUAL" val="0"/>
  <p:tag name="KSO_WM_UNIT_DIAGRAM_ISREFERUNIT" val="0"/>
  <p:tag name="KSO_WM_UNIT_TYPE" val="d"/>
  <p:tag name="KSO_WM_UNIT_INDEX" val="1"/>
  <p:tag name="KSO_WM_UNIT_ID" val="diagram20208748_1*d*1"/>
  <p:tag name="KSO_WM_TEMPLATE_CATEGORY" val="diagram"/>
  <p:tag name="KSO_WM_TEMPLATE_INDEX" val="20208748"/>
  <p:tag name="KSO_WM_UNIT_LAYERLEVEL" val="1"/>
  <p:tag name="KSO_WM_TAG_VERSION" val="1.0"/>
  <p:tag name="KSO_WM_BEAUTIFY_FLAG" val="#wm#"/>
  <p:tag name="KSO_WM_CHIP_GROUPID" val="5e7310da9a230a26b9e88a19"/>
  <p:tag name="KSO_WM_CHIP_XID" val="5e7310da9a230a26b9e88a1a"/>
  <p:tag name="KSO_WM_UNIT_DEC_AREA_ID" val="784d21d005ed43d0b712b1d2585c5d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49b62a275d04b088616f8bd2eaf9365"/>
  <p:tag name="KSO_WM_UNIT_PLACING_PICTURE" val="649b62a275d04b088616f8bd2eaf9365"/>
  <p:tag name="KSO_WM_UNIT_SUPPORT_UNIT_TYPE" val="[&quot;d&quot;,&quot;α&quot;,&quot;β&quot;,&quot;θ&quot;]"/>
  <p:tag name="KSO_WM_TEMPLATE_ASSEMBLE_XID" val="60656e7c4054ed1e2fb7f9c2"/>
  <p:tag name="KSO_WM_TEMPLATE_ASSEMBLE_GROUPID" val="60656e7c4054ed1e2fb7f9c2"/>
  <p:tag name="KSO_WM_UNIT_PLACING_PICTURE_USER_VIEWPORT" val="{&quot;height&quot;:4371,&quot;width&quot;:5980}"/>
  <p:tag name="KSO_WM_UNIT_PLACING_PICTURE_INFO" val="{&quot;code&quot;:&quot;BaB&quot;,&quot;full_picture&quot;:true,&quot;last_full_picture&quot;:&quot;BaB&quot;,&quot;margin&quot;:{&quot;bottom&quot;:11.533320391774495,&quot;top&quot;:11.190923613887051},&quot;scheme&quot;:&quot;4-0&quot;,&quot;spacing&quot;:5}"/>
  <p:tag name="KSO_WM_UNIT_PLACING_PICTURE_USER_VIEWPORT_SMARTMENU" val="{&quot;height&quot;:4237.734097012536,&quot;width&quot;:5826.3356808155895}"/>
  <p:tag name="KSO_WM_UNIT_PLACING_PICTURE_USER_RELATIVERECTANGLE_SMARTMENU" val="{&quot;bottom&quot;:0,&quot;left&quot;:0,&quot;right&quot;:0,&quot;top&quot;:0}"/>
</p:tagLst>
</file>

<file path=ppt/tags/tag796.xml><?xml version="1.0" encoding="utf-8"?>
<p:tagLst xmlns:p="http://schemas.openxmlformats.org/presentationml/2006/main">
  <p:tag name="KSO_WM_UNIT_VALUE" val="1311*1861"/>
  <p:tag name="KSO_WM_UNIT_HIGHLIGHT" val="0"/>
  <p:tag name="KSO_WM_UNIT_DIAGRAM_ISNUMVISUAL" val="0"/>
  <p:tag name="KSO_WM_UNIT_DIAGRAM_ISREFERUNIT" val="0"/>
  <p:tag name="KSO_WM_UNIT_TYPE" val="d"/>
  <p:tag name="KSO_WM_UNIT_INDEX" val="1"/>
  <p:tag name="KSO_WM_UNIT_ID" val="diagram20208748_1*d*1"/>
  <p:tag name="KSO_WM_TEMPLATE_CATEGORY" val="diagram"/>
  <p:tag name="KSO_WM_TEMPLATE_INDEX" val="20208748"/>
  <p:tag name="KSO_WM_UNIT_LAYERLEVEL" val="1"/>
  <p:tag name="KSO_WM_TAG_VERSION" val="1.0"/>
  <p:tag name="KSO_WM_BEAUTIFY_FLAG" val="#wm#"/>
  <p:tag name="KSO_WM_CHIP_GROUPID" val="5e7310da9a230a26b9e88a19"/>
  <p:tag name="KSO_WM_CHIP_XID" val="5e7310da9a230a26b9e88a1a"/>
  <p:tag name="KSO_WM_UNIT_DEC_AREA_ID" val="784d21d005ed43d0b712b1d2585c5d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49b62a275d04b088616f8bd2eaf9365"/>
  <p:tag name="KSO_WM_UNIT_PLACING_PICTURE" val="649b62a275d04b088616f8bd2eaf9365"/>
  <p:tag name="KSO_WM_UNIT_SUPPORT_UNIT_TYPE" val="[&quot;d&quot;,&quot;α&quot;,&quot;β&quot;,&quot;θ&quot;]"/>
  <p:tag name="KSO_WM_TEMPLATE_ASSEMBLE_XID" val="60656e7c4054ed1e2fb7f9c2"/>
  <p:tag name="KSO_WM_TEMPLATE_ASSEMBLE_GROUPID" val="60656e7c4054ed1e2fb7f9c2"/>
  <p:tag name="KSO_WM_UNIT_PLACING_PICTURE_USER_VIEWPORT" val="{&quot;height&quot;:3469,&quot;width&quot;:5346}"/>
  <p:tag name="KSO_WM_UNIT_PLACING_PICTURE_INFO" val="{&quot;code&quot;:&quot;BaB&quot;,&quot;full_picture&quot;:true,&quot;last_full_picture&quot;:&quot;BaB&quot;,&quot;margin&quot;:{&quot;bottom&quot;:11.533320391774495,&quot;top&quot;:11.190923613887051},&quot;scheme&quot;:&quot;4-0&quot;,&quot;spacing&quot;:5}"/>
  <p:tag name="KSO_WM_UNIT_PLACING_PICTURE_USER_VIEWPORT_SMARTMENU" val="{&quot;height&quot;:3717.5341214615751,&quot;width&quot;:5783.2846805125355}"/>
  <p:tag name="KSO_WM_UNIT_PLACING_PICTURE_USER_RELATIVERECTANGLE_SMARTMENU" val="{&quot;bottom&quot;:0,&quot;left&quot;:0,&quot;right&quot;:0,&quot;top&quot;:0}"/>
</p:tagLst>
</file>

<file path=ppt/tags/tag797.xml><?xml version="1.0" encoding="utf-8"?>
<p:tagLst xmlns:p="http://schemas.openxmlformats.org/presentationml/2006/main">
  <p:tag name="KSO_WM_UNIT_VALUE" val="1311*1861"/>
  <p:tag name="KSO_WM_UNIT_HIGHLIGHT" val="0"/>
  <p:tag name="KSO_WM_UNIT_DIAGRAM_ISNUMVISUAL" val="0"/>
  <p:tag name="KSO_WM_UNIT_DIAGRAM_ISREFERUNIT" val="0"/>
  <p:tag name="KSO_WM_UNIT_TYPE" val="d"/>
  <p:tag name="KSO_WM_UNIT_INDEX" val="1"/>
  <p:tag name="KSO_WM_UNIT_ID" val="diagram20208748_1*d*1"/>
  <p:tag name="KSO_WM_TEMPLATE_CATEGORY" val="diagram"/>
  <p:tag name="KSO_WM_TEMPLATE_INDEX" val="20208748"/>
  <p:tag name="KSO_WM_UNIT_LAYERLEVEL" val="1"/>
  <p:tag name="KSO_WM_TAG_VERSION" val="1.0"/>
  <p:tag name="KSO_WM_BEAUTIFY_FLAG" val="#wm#"/>
  <p:tag name="KSO_WM_CHIP_GROUPID" val="5e7310da9a230a26b9e88a19"/>
  <p:tag name="KSO_WM_CHIP_XID" val="5e7310da9a230a26b9e88a1a"/>
  <p:tag name="KSO_WM_UNIT_DEC_AREA_ID" val="784d21d005ed43d0b712b1d2585c5d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49b62a275d04b088616f8bd2eaf9365"/>
  <p:tag name="KSO_WM_UNIT_PLACING_PICTURE" val="649b62a275d04b088616f8bd2eaf9365"/>
  <p:tag name="KSO_WM_UNIT_SUPPORT_UNIT_TYPE" val="[&quot;d&quot;,&quot;α&quot;,&quot;β&quot;,&quot;θ&quot;]"/>
  <p:tag name="KSO_WM_TEMPLATE_ASSEMBLE_XID" val="60656e7c4054ed1e2fb7f9c2"/>
  <p:tag name="KSO_WM_TEMPLATE_ASSEMBLE_GROUPID" val="60656e7c4054ed1e2fb7f9c2"/>
  <p:tag name="KSO_WM_UNIT_PLACING_PICTURE_USER_VIEWPORT" val="{&quot;height&quot;:3370,&quot;width&quot;:5122}"/>
  <p:tag name="KSO_WM_UNIT_PLACING_PICTURE_INFO" val="{&quot;code&quot;:&quot;BaB&quot;,&quot;full_picture&quot;:true,&quot;last_full_picture&quot;:&quot;BaB&quot;,&quot;margin&quot;:{&quot;bottom&quot;:11.533320391774495,&quot;top&quot;:11.190923613887051},&quot;scheme&quot;:&quot;4-0&quot;,&quot;spacing&quot;:5}"/>
  <p:tag name="KSO_WM_UNIT_PLACING_PICTURE_USER_VIEWPORT_SMARTMENU" val="{&quot;height&quot;:3799.9807299054823,&quot;width&quot;:5826.3356808155895}"/>
  <p:tag name="KSO_WM_UNIT_PLACING_PICTURE_USER_RELATIVERECTANGLE_SMARTMENU" val="{&quot;bottom&quot;:0,&quot;left&quot;:0,&quot;right&quot;:0,&quot;top&quot;:0}"/>
</p:tagLst>
</file>

<file path=ppt/tags/tag798.xml><?xml version="1.0" encoding="utf-8"?>
<p:tagLst xmlns:p="http://schemas.openxmlformats.org/presentationml/2006/main">
  <p:tag name="KSO_WM_TEMPLATE_INDEX" val="20208748"/>
  <p:tag name="KSO_WM_TAG_VERSION" val="1.0"/>
  <p:tag name="KSO_WM_SLIDE_INDEX" val="1"/>
  <p:tag name="KSO_WM_SLIDE_ITEM_CNT" val="0"/>
  <p:tag name="KSO_WM_SLIDE_LAYOUT" val="d"/>
  <p:tag name="KSO_WM_SLIDE_LAYOUT_CNT" val="1"/>
  <p:tag name="KSO_WM_SLIDE_TYPE" val="text"/>
  <p:tag name="KSO_WM_BEAUTIFY_FLAG" val="#wm#"/>
  <p:tag name="KSO_WM_SLIDE_POSITION" val="96*21"/>
  <p:tag name="KSO_WM_SLIDE_SIZE" val="745*497"/>
  <p:tag name="KSO_WM_SLIDE_SUBTYPE" val="picTxt"/>
  <p:tag name="KSO_WM_TEMPLATE_CATEGORY" val="diagram"/>
  <p:tag name="KSO_WM_SLIDE_ID" val="diagram20208748_1"/>
  <p:tag name="KSO_WM_SLIDE_LAYOUT_INFO" val="{&quot;backgroundInfo&quot;:[{&quot;bottom&quot;:0,&quot;bottomAbs&quot;:false,&quot;left&quot;:0,&quot;leftAbs&quot;:false,&quot;right&quot;:0,&quot;rightAbs&quot;:false,&quot;top&quot;:0,&quot;topAbs&quot;:false,&quot;type&quot;:&quot;general&quot;}],&quot;id&quot;:&quot;2021-12-04T20:34:29&quot;,&quot;maxSize&quot;:{&quot;size1&quot;:2.2101821214236597},&quot;minSize&quot;:{&quot;size1&quot;:2.2101821214236597},&quot;normalSize&quot;:{&quot;size1&quot;:2.2101821214236597},&quot;subLayout&quot;:[{&quot;id&quot;:&quot;2021-12-04T20:34:29&quot;,&quot;type&quot;:0},{&quot;id&quot;:&quot;2021-12-04T20:34:29&quot;,&quot;margin&quot;:{&quot;bottom&quot;:1.9049999713897705,&quot;left&quot;:7.8319997787475586,&quot;right&quot;:5.2919998168945312,&quot;top&quot;:1.4819999933242798},&quot;type&quot;:0}],&quot;type&quot;:0}"/>
  <p:tag name="KSO_WM_SLIDE_BACKGROUND" val="[&quot;general&quot;]"/>
  <p:tag name="KSO_WM_SLIDE_RATIO" val="1.777778"/>
  <p:tag name="KSO_WM_TEMPLATE_SUBCATEGORY" val="21"/>
  <p:tag name="KSO_WM_TEMPLATE_MASTER_TYPE" val="0"/>
  <p:tag name="KSO_WM_TEMPLATE_COLOR_TYPE" val="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reativecrop&quot;],&quot;support_big_font&quot;:false,&quot;picture_toward&quot;:0,&quot;picture_dockside&quot;:[],&quot;fill_id&quot;:&quot;e67e989b68da4f0993f21a8c58b40ec1&quot;,&quot;fill_align&quot;:&quot;cm&quot;,&quot;chip_types&quot;:[&quot;pictext&quot;,&quot;text&quot;,&quot;picture&quot;,&quot;chart&quot;,&quot;table&quot;,&quot;video&quot;]}]]"/>
  <p:tag name="KSO_WM_CHIP_XID" val="5ef0a3f7978989e612c8e89c"/>
  <p:tag name="KSO_WM_SLIDE_CAN_ADD_NAVIGATION" val="1"/>
  <p:tag name="KSO_WM_CHIP_DECFILLPROP" val="[]"/>
  <p:tag name="KSO_WM_CHIP_GROUPID" val="5ef0a3f7978989e612c8e89b"/>
  <p:tag name="KSO_WM_SLIDE_BK_DARK_LIGHT" val="2"/>
  <p:tag name="KSO_WM_SLIDE_BACKGROUND_TYPE" val="general"/>
  <p:tag name="KSO_WM_SLIDE_SUPPORT_FEATURE_TYPE" val="5"/>
  <p:tag name="KSO_WM_TEMPLATE_ASSEMBLE_XID" val="60656e7c4054ed1e2fb7f9c2"/>
  <p:tag name="KSO_WM_TEMPLATE_ASSEMBLE_GROUPID" val="60656e7c4054ed1e2fb7f9c2"/>
</p:tagLst>
</file>

<file path=ppt/tags/tag799.xml><?xml version="1.0" encoding="utf-8"?>
<p:tagLst xmlns:p="http://schemas.openxmlformats.org/presentationml/2006/main">
  <p:tag name="KSO_WM_TAG_VERSION" val="1.0"/>
  <p:tag name="KSO_WM_BEAUTIFY_FLAG" val="#wm#"/>
  <p:tag name="KSO_WM_UNIT_TYPE" val="i"/>
  <p:tag name="KSO_WM_UNIT_ID" val="diagram20208748_1*i*1"/>
  <p:tag name="KSO_WM_TEMPLATE_CATEGORY" val="diagram"/>
  <p:tag name="KSO_WM_TEMPLATE_INDEX" val="20208748"/>
  <p:tag name="KSO_WM_UNIT_INDEX" val="1"/>
  <p:tag name="KSO_WM_UNIT_BLOCK" val="0"/>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HIGHLIGHT" val="0"/>
  <p:tag name="KSO_WM_UNIT_COMPATIBLE" val="0"/>
  <p:tag name="KSO_WM_UNIT_DIAGRAM_ISNUMVISUAL" val="0"/>
  <p:tag name="KSO_WM_UNIT_DIAGRAM_ISREFERUNIT" val="0"/>
  <p:tag name="KSO_WM_UNIT_LAYERLEVEL" val="1"/>
  <p:tag name="KSO_WM_UNIT_DEC_AREA_ID" val="83c6265b76b54bb4a19a19a69cc7455a"/>
  <p:tag name="KSO_WM_CHIP_GROUPID" val="5ef0a3f7978989e612c8e89b"/>
  <p:tag name="KSO_WM_CHIP_XID" val="5ef0a3f7978989e612c8e89c"/>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VALUE" val="684"/>
  <p:tag name="KSO_WM_TEMPLATE_ASSEMBLE_XID" val="60656e7c4054ed1e2fb7f9c2"/>
  <p:tag name="KSO_WM_TEMPLATE_ASSEMBLE_GROUPID" val="60656e7c4054ed1e2fb7f9c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00.xml><?xml version="1.0" encoding="utf-8"?>
<p:tagLst xmlns:p="http://schemas.openxmlformats.org/presentationml/2006/main">
  <p:tag name="KSO_WM_TAG_VERSION" val="1.0"/>
  <p:tag name="KSO_WM_BEAUTIFY_FLAG" val="#wm#"/>
  <p:tag name="KSO_WM_UNIT_TYPE" val="i"/>
  <p:tag name="KSO_WM_UNIT_ID" val="diagram20208748_1*i*2"/>
  <p:tag name="KSO_WM_TEMPLATE_CATEGORY" val="diagram"/>
  <p:tag name="KSO_WM_TEMPLATE_INDEX" val="20208748"/>
  <p:tag name="KSO_WM_UNIT_INDEX" val="2"/>
  <p:tag name="KSO_WM_UNIT_BLOCK" val="0"/>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HIGHLIGHT" val="0"/>
  <p:tag name="KSO_WM_UNIT_COMPATIBLE" val="0"/>
  <p:tag name="KSO_WM_UNIT_DIAGRAM_ISNUMVISUAL" val="0"/>
  <p:tag name="KSO_WM_UNIT_DIAGRAM_ISREFERUNIT" val="0"/>
  <p:tag name="KSO_WM_UNIT_LAYERLEVEL" val="1"/>
  <p:tag name="KSO_WM_UNIT_DEC_AREA_ID" val="04c6864ae97e4b31ba7d0bb64b9006fc"/>
  <p:tag name="KSO_WM_CHIP_GROUPID" val="5ef0a3f7978989e612c8e89b"/>
  <p:tag name="KSO_WM_CHIP_XID" val="5ef0a3f7978989e612c8e89c"/>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7c4054ed1e2fb7f9c2"/>
  <p:tag name="KSO_WM_TEMPLATE_ASSEMBLE_GROUPID" val="60656e7c4054ed1e2fb7f9c2"/>
</p:tagLst>
</file>

<file path=ppt/tags/tag801.xml><?xml version="1.0" encoding="utf-8"?>
<p:tagLst xmlns:p="http://schemas.openxmlformats.org/presentationml/2006/main">
  <p:tag name="KSO_WM_UNIT_PLACING_PICTURE_USER_VIEWPORT" val="{&quot;height&quot;:7560,&quot;width&quot;:10692.5968503937}"/>
  <p:tag name="KSO_WM_UNIT_VALUE" val="1311*1861"/>
  <p:tag name="KSO_WM_UNIT_HIGHLIGHT" val="0"/>
  <p:tag name="KSO_WM_UNIT_DIAGRAM_ISNUMVISUAL" val="0"/>
  <p:tag name="KSO_WM_UNIT_DIAGRAM_ISREFERUNIT" val="0"/>
  <p:tag name="KSO_WM_UNIT_TYPE" val="d"/>
  <p:tag name="KSO_WM_UNIT_INDEX" val="1"/>
  <p:tag name="KSO_WM_UNIT_ID" val="diagram20208748_1*d*1"/>
  <p:tag name="KSO_WM_TEMPLATE_CATEGORY" val="diagram"/>
  <p:tag name="KSO_WM_TEMPLATE_INDEX" val="20208748"/>
  <p:tag name="KSO_WM_UNIT_LAYERLEVEL" val="1"/>
  <p:tag name="KSO_WM_TAG_VERSION" val="1.0"/>
  <p:tag name="KSO_WM_BEAUTIFY_FLAG" val="#wm#"/>
  <p:tag name="KSO_WM_CHIP_GROUPID" val="5e7310da9a230a26b9e88a19"/>
  <p:tag name="KSO_WM_CHIP_XID" val="5e7310da9a230a26b9e88a1a"/>
  <p:tag name="KSO_WM_UNIT_DEC_AREA_ID" val="784d21d005ed43d0b712b1d2585c5d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49b62a275d04b088616f8bd2eaf9365"/>
  <p:tag name="KSO_WM_UNIT_PLACING_PICTURE" val="649b62a275d04b088616f8bd2eaf9365"/>
  <p:tag name="KSO_WM_UNIT_SUPPORT_UNIT_TYPE" val="[&quot;d&quot;,&quot;α&quot;,&quot;β&quot;,&quot;θ&quot;]"/>
  <p:tag name="KSO_WM_TEMPLATE_ASSEMBLE_XID" val="60656e7c4054ed1e2fb7f9c2"/>
  <p:tag name="KSO_WM_TEMPLATE_ASSEMBLE_GROUPID" val="60656e7c4054ed1e2fb7f9c2"/>
  <p:tag name="KSO_WM_UNIT_PLACING_PICTURE_INFO" val="{&quot;code&quot;:&quot;aBc&quot;,&quot;full_picture&quot;:true,&quot;last_full_picture&quot;:&quot;aBc&quot;,&quot;margin&quot;:{&quot;bottom&quot;:22.917250513267362,&quot;top&quot;:22.443546021944172},&quot;scheme&quot;:&quot;5-0&quot;,&quot;spacing&quot;:5}"/>
  <p:tag name="KSO_WM_UNIT_PLACING_PICTURE_USER_VIEWPORT_SMARTMENU" val="{&quot;height&quot;:3283.1792407154308,&quot;width&quot;:4679.9049401734637}"/>
  <p:tag name="KSO_WM_UNIT_PLACING_PICTURE_USER_RELATIVERECTANGLE_SMARTMENU" val="{&quot;bottom&quot;:0,&quot;left&quot;:0,&quot;right&quot;:0,&quot;top&quot;:0}"/>
</p:tagLst>
</file>

<file path=ppt/tags/tag802.xml><?xml version="1.0" encoding="utf-8"?>
<p:tagLst xmlns:p="http://schemas.openxmlformats.org/presentationml/2006/main">
  <p:tag name="KSO_WM_UNIT_PLACING_PICTURE_USER_VIEWPORT" val="{&quot;height&quot;:6254,&quot;width&quot;:9352}"/>
  <p:tag name="KSO_WM_UNIT_VALUE" val="1311*1861"/>
  <p:tag name="KSO_WM_UNIT_HIGHLIGHT" val="0"/>
  <p:tag name="KSO_WM_UNIT_DIAGRAM_ISNUMVISUAL" val="0"/>
  <p:tag name="KSO_WM_UNIT_DIAGRAM_ISREFERUNIT" val="0"/>
  <p:tag name="KSO_WM_UNIT_TYPE" val="d"/>
  <p:tag name="KSO_WM_UNIT_INDEX" val="1"/>
  <p:tag name="KSO_WM_UNIT_ID" val="diagram20208748_1*d*1"/>
  <p:tag name="KSO_WM_TEMPLATE_CATEGORY" val="diagram"/>
  <p:tag name="KSO_WM_TEMPLATE_INDEX" val="20208748"/>
  <p:tag name="KSO_WM_UNIT_LAYERLEVEL" val="1"/>
  <p:tag name="KSO_WM_TAG_VERSION" val="1.0"/>
  <p:tag name="KSO_WM_BEAUTIFY_FLAG" val="#wm#"/>
  <p:tag name="KSO_WM_CHIP_GROUPID" val="5e7310da9a230a26b9e88a19"/>
  <p:tag name="KSO_WM_CHIP_XID" val="5e7310da9a230a26b9e88a1a"/>
  <p:tag name="KSO_WM_UNIT_DEC_AREA_ID" val="784d21d005ed43d0b712b1d2585c5d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49b62a275d04b088616f8bd2eaf9365"/>
  <p:tag name="KSO_WM_UNIT_PLACING_PICTURE" val="649b62a275d04b088616f8bd2eaf9365"/>
  <p:tag name="KSO_WM_UNIT_SUPPORT_UNIT_TYPE" val="[&quot;d&quot;,&quot;α&quot;,&quot;β&quot;,&quot;θ&quot;]"/>
  <p:tag name="KSO_WM_TEMPLATE_ASSEMBLE_XID" val="60656e7c4054ed1e2fb7f9c2"/>
  <p:tag name="KSO_WM_TEMPLATE_ASSEMBLE_GROUPID" val="60656e7c4054ed1e2fb7f9c2"/>
  <p:tag name="KSO_WM_UNIT_PLACING_PICTURE_INFO" val="{&quot;code&quot;:&quot;aBc&quot;,&quot;full_picture&quot;:true,&quot;last_full_picture&quot;:&quot;aBc&quot;,&quot;margin&quot;:{&quot;bottom&quot;:22.917250513267362,&quot;top&quot;:22.443546021944172},&quot;scheme&quot;:&quot;5-0&quot;,&quot;spacing&quot;:5}"/>
  <p:tag name="KSO_WM_UNIT_PLACING_PICTURE_USER_VIEWPORT_SMARTMENU" val="{&quot;height&quot;:3099.6445014319011,&quot;width&quot;:4679.9049401734637}"/>
  <p:tag name="KSO_WM_UNIT_PLACING_PICTURE_USER_RELATIVERECTANGLE_SMARTMENU" val="{&quot;bottom&quot;:0,&quot;left&quot;:0,&quot;right&quot;:0,&quot;top&quot;:0}"/>
</p:tagLst>
</file>

<file path=ppt/tags/tag803.xml><?xml version="1.0" encoding="utf-8"?>
<p:tagLst xmlns:p="http://schemas.openxmlformats.org/presentationml/2006/main">
  <p:tag name="KSO_WM_UNIT_PLACING_PICTURE_USER_VIEWPORT" val="{&quot;height&quot;:4386,&quot;width&quot;:6559}"/>
  <p:tag name="KSO_WM_UNIT_VALUE" val="1311*1861"/>
  <p:tag name="KSO_WM_UNIT_HIGHLIGHT" val="0"/>
  <p:tag name="KSO_WM_UNIT_DIAGRAM_ISNUMVISUAL" val="0"/>
  <p:tag name="KSO_WM_UNIT_DIAGRAM_ISREFERUNIT" val="0"/>
  <p:tag name="KSO_WM_UNIT_TYPE" val="d"/>
  <p:tag name="KSO_WM_UNIT_INDEX" val="1"/>
  <p:tag name="KSO_WM_UNIT_ID" val="diagram20208748_1*d*1"/>
  <p:tag name="KSO_WM_TEMPLATE_CATEGORY" val="diagram"/>
  <p:tag name="KSO_WM_TEMPLATE_INDEX" val="20208748"/>
  <p:tag name="KSO_WM_UNIT_LAYERLEVEL" val="1"/>
  <p:tag name="KSO_WM_TAG_VERSION" val="1.0"/>
  <p:tag name="KSO_WM_BEAUTIFY_FLAG" val="#wm#"/>
  <p:tag name="KSO_WM_CHIP_GROUPID" val="5e7310da9a230a26b9e88a19"/>
  <p:tag name="KSO_WM_CHIP_XID" val="5e7310da9a230a26b9e88a1a"/>
  <p:tag name="KSO_WM_UNIT_DEC_AREA_ID" val="784d21d005ed43d0b712b1d2585c5d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49b62a275d04b088616f8bd2eaf9365"/>
  <p:tag name="KSO_WM_UNIT_PLACING_PICTURE" val="649b62a275d04b088616f8bd2eaf9365"/>
  <p:tag name="KSO_WM_UNIT_SUPPORT_UNIT_TYPE" val="[&quot;d&quot;,&quot;α&quot;,&quot;β&quot;,&quot;θ&quot;]"/>
  <p:tag name="KSO_WM_TEMPLATE_ASSEMBLE_XID" val="60656e7c4054ed1e2fb7f9c2"/>
  <p:tag name="KSO_WM_TEMPLATE_ASSEMBLE_GROUPID" val="60656e7c4054ed1e2fb7f9c2"/>
  <p:tag name="KSO_WM_UNIT_PLACING_PICTURE_INFO" val="{&quot;code&quot;:&quot;aBc&quot;,&quot;full_picture&quot;:true,&quot;last_full_picture&quot;:&quot;aBc&quot;,&quot;margin&quot;:{&quot;bottom&quot;:22.917250513267362,&quot;top&quot;:22.443546021944172},&quot;scheme&quot;:&quot;5-0&quot;,&quot;spacing&quot;:5}"/>
  <p:tag name="KSO_WM_UNIT_PLACING_PICTURE_USER_VIEWPORT_SMARTMENU" val="{&quot;height&quot;:2096.7899140419868,&quot;width&quot;:3189.3750302784356}"/>
  <p:tag name="KSO_WM_UNIT_PLACING_PICTURE_USER_RELATIVERECTANGLE_SMARTMENU" val="{&quot;bottom&quot;:0,&quot;left&quot;:0,&quot;right&quot;:0,&quot;top&quot;:0}"/>
</p:tagLst>
</file>

<file path=ppt/tags/tag804.xml><?xml version="1.0" encoding="utf-8"?>
<p:tagLst xmlns:p="http://schemas.openxmlformats.org/presentationml/2006/main">
  <p:tag name="KSO_WM_UNIT_PLACING_PICTURE_USER_VIEWPORT" val="{&quot;height&quot;:5007,&quot;width&quot;:5695}"/>
  <p:tag name="KSO_WM_UNIT_VALUE" val="1311*1861"/>
  <p:tag name="KSO_WM_UNIT_HIGHLIGHT" val="0"/>
  <p:tag name="KSO_WM_UNIT_DIAGRAM_ISNUMVISUAL" val="0"/>
  <p:tag name="KSO_WM_UNIT_DIAGRAM_ISREFERUNIT" val="0"/>
  <p:tag name="KSO_WM_UNIT_TYPE" val="d"/>
  <p:tag name="KSO_WM_UNIT_INDEX" val="1"/>
  <p:tag name="KSO_WM_UNIT_ID" val="diagram20208748_1*d*1"/>
  <p:tag name="KSO_WM_TEMPLATE_CATEGORY" val="diagram"/>
  <p:tag name="KSO_WM_TEMPLATE_INDEX" val="20208748"/>
  <p:tag name="KSO_WM_UNIT_LAYERLEVEL" val="1"/>
  <p:tag name="KSO_WM_TAG_VERSION" val="1.0"/>
  <p:tag name="KSO_WM_BEAUTIFY_FLAG" val="#wm#"/>
  <p:tag name="KSO_WM_CHIP_GROUPID" val="5e7310da9a230a26b9e88a19"/>
  <p:tag name="KSO_WM_CHIP_XID" val="5e7310da9a230a26b9e88a1a"/>
  <p:tag name="KSO_WM_UNIT_DEC_AREA_ID" val="784d21d005ed43d0b712b1d2585c5d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49b62a275d04b088616f8bd2eaf9365"/>
  <p:tag name="KSO_WM_UNIT_PLACING_PICTURE" val="649b62a275d04b088616f8bd2eaf9365"/>
  <p:tag name="KSO_WM_UNIT_SUPPORT_UNIT_TYPE" val="[&quot;d&quot;,&quot;α&quot;,&quot;β&quot;,&quot;θ&quot;]"/>
  <p:tag name="KSO_WM_TEMPLATE_ASSEMBLE_XID" val="60656e7c4054ed1e2fb7f9c2"/>
  <p:tag name="KSO_WM_TEMPLATE_ASSEMBLE_GROUPID" val="60656e7c4054ed1e2fb7f9c2"/>
  <p:tag name="KSO_WM_UNIT_PLACING_PICTURE_INFO" val="{&quot;code&quot;:&quot;aBc&quot;,&quot;full_picture&quot;:true,&quot;last_full_picture&quot;:&quot;aBc&quot;,&quot;margin&quot;:{&quot;bottom&quot;:22.917250513267362,&quot;top&quot;:22.443546021944172},&quot;scheme&quot;:&quot;5-0&quot;,&quot;spacing&quot;:5}"/>
  <p:tag name="KSO_WM_UNIT_PLACING_PICTURE_USER_VIEWPORT_SMARTMENU" val="{&quot;height&quot;:2096.7899140419868,&quot;width&quot;:2390.8005959543507}"/>
  <p:tag name="KSO_WM_UNIT_PLACING_PICTURE_USER_RELATIVERECTANGLE_SMARTMENU" val="{&quot;bottom&quot;:0,&quot;left&quot;:0,&quot;right&quot;:0,&quot;top&quot;:0}"/>
</p:tagLst>
</file>

<file path=ppt/tags/tag805.xml><?xml version="1.0" encoding="utf-8"?>
<p:tagLst xmlns:p="http://schemas.openxmlformats.org/presentationml/2006/main">
  <p:tag name="KSO_WM_UNIT_PLACING_PICTURE_USER_VIEWPORT" val="{&quot;height&quot;:4398,&quot;width&quot;:5864}"/>
  <p:tag name="KSO_WM_UNIT_VALUE" val="1311*1861"/>
  <p:tag name="KSO_WM_UNIT_HIGHLIGHT" val="0"/>
  <p:tag name="KSO_WM_UNIT_DIAGRAM_ISNUMVISUAL" val="0"/>
  <p:tag name="KSO_WM_UNIT_DIAGRAM_ISREFERUNIT" val="0"/>
  <p:tag name="KSO_WM_UNIT_TYPE" val="d"/>
  <p:tag name="KSO_WM_UNIT_INDEX" val="1"/>
  <p:tag name="KSO_WM_UNIT_ID" val="diagram20208748_1*d*1"/>
  <p:tag name="KSO_WM_TEMPLATE_CATEGORY" val="diagram"/>
  <p:tag name="KSO_WM_TEMPLATE_INDEX" val="20208748"/>
  <p:tag name="KSO_WM_UNIT_LAYERLEVEL" val="1"/>
  <p:tag name="KSO_WM_TAG_VERSION" val="1.0"/>
  <p:tag name="KSO_WM_BEAUTIFY_FLAG" val="#wm#"/>
  <p:tag name="KSO_WM_CHIP_GROUPID" val="5e7310da9a230a26b9e88a19"/>
  <p:tag name="KSO_WM_CHIP_XID" val="5e7310da9a230a26b9e88a1a"/>
  <p:tag name="KSO_WM_UNIT_DEC_AREA_ID" val="784d21d005ed43d0b712b1d2585c5d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49b62a275d04b088616f8bd2eaf9365"/>
  <p:tag name="KSO_WM_UNIT_PLACING_PICTURE" val="649b62a275d04b088616f8bd2eaf9365"/>
  <p:tag name="KSO_WM_UNIT_SUPPORT_UNIT_TYPE" val="[&quot;d&quot;,&quot;α&quot;,&quot;β&quot;,&quot;θ&quot;]"/>
  <p:tag name="KSO_WM_TEMPLATE_ASSEMBLE_XID" val="60656e7c4054ed1e2fb7f9c2"/>
  <p:tag name="KSO_WM_TEMPLATE_ASSEMBLE_GROUPID" val="60656e7c4054ed1e2fb7f9c2"/>
  <p:tag name="KSO_WM_UNIT_PLACING_PICTURE_INFO" val="{&quot;code&quot;:&quot;aBc&quot;,&quot;full_picture&quot;:true,&quot;last_full_picture&quot;:&quot;aBc&quot;,&quot;margin&quot;:{&quot;bottom&quot;:22.917250513267362,&quot;top&quot;:22.443546021944172},&quot;scheme&quot;:&quot;5-0&quot;,&quot;spacing&quot;:5}"/>
  <p:tag name="KSO_WM_UNIT_PLACING_PICTURE_USER_VIEWPORT_SMARTMENU" val="{&quot;height&quot;:4286.0338281053446,&quot;width&quot;:5730.1756262327854}"/>
  <p:tag name="KSO_WM_UNIT_PLACING_PICTURE_USER_RELATIVERECTANGLE_SMARTMENU" val="{&quot;bottom&quot;:0,&quot;left&quot;:0,&quot;right&quot;:0,&quot;top&quot;:0}"/>
</p:tagLst>
</file>

<file path=ppt/tags/tag806.xml><?xml version="1.0" encoding="utf-8"?>
<p:tagLst xmlns:p="http://schemas.openxmlformats.org/presentationml/2006/main">
  <p:tag name="KSO_WM_TEMPLATE_INDEX" val="20208748"/>
  <p:tag name="KSO_WM_TAG_VERSION" val="1.0"/>
  <p:tag name="KSO_WM_SLIDE_INDEX" val="1"/>
  <p:tag name="KSO_WM_SLIDE_ITEM_CNT" val="0"/>
  <p:tag name="KSO_WM_SLIDE_LAYOUT" val="d"/>
  <p:tag name="KSO_WM_SLIDE_LAYOUT_CNT" val="1"/>
  <p:tag name="KSO_WM_SLIDE_TYPE" val="text"/>
  <p:tag name="KSO_WM_BEAUTIFY_FLAG" val="#wm#"/>
  <p:tag name="KSO_WM_SLIDE_POSITION" val="96*21"/>
  <p:tag name="KSO_WM_SLIDE_SIZE" val="745*497"/>
  <p:tag name="KSO_WM_SLIDE_SUBTYPE" val="picTxt"/>
  <p:tag name="KSO_WM_TEMPLATE_CATEGORY" val="diagram"/>
  <p:tag name="KSO_WM_SLIDE_ID" val="diagram20208748_1"/>
  <p:tag name="KSO_WM_SLIDE_LAYOUT_INFO" val="{&quot;backgroundInfo&quot;:[{&quot;bottom&quot;:0,&quot;bottomAbs&quot;:false,&quot;left&quot;:0,&quot;leftAbs&quot;:false,&quot;right&quot;:0,&quot;rightAbs&quot;:false,&quot;top&quot;:0,&quot;topAbs&quot;:false,&quot;type&quot;:&quot;general&quot;}],&quot;id&quot;:&quot;2021-12-04T20:35:22&quot;,&quot;maxSize&quot;:{&quot;size1&quot;:2.2000000000000002},&quot;minSize&quot;:{&quot;size1&quot;:2.2000000000000002},&quot;normalSize&quot;:{&quot;size1&quot;:2.2000000000000002},&quot;subLayout&quot;:[{&quot;id&quot;:&quot;2021-12-04T20:35:22&quot;,&quot;type&quot;:0},{&quot;id&quot;:&quot;2021-12-04T20:35:22&quot;,&quot;margin&quot;:{&quot;bottom&quot;:1.9049999713897705,&quot;left&quot;:7.8319997787475586,&quot;right&quot;:5.2919998168945312,&quot;top&quot;:1.4819999933242798},&quot;type&quot;:0}],&quot;type&quot;:0}"/>
  <p:tag name="KSO_WM_SLIDE_BACKGROUND" val="[&quot;general&quot;]"/>
  <p:tag name="KSO_WM_SLIDE_RATIO" val="1.777778"/>
  <p:tag name="KSO_WM_TEMPLATE_SUBCATEGORY" val="21"/>
  <p:tag name="KSO_WM_TEMPLATE_MASTER_TYPE" val="0"/>
  <p:tag name="KSO_WM_TEMPLATE_COLOR_TYPE" val="1"/>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features&quot;:[&quot;collage&quot;,&quot;creativecrop&quot;],&quot;support_big_font&quot;:false,&quot;picture_toward&quot;:0,&quot;picture_dockside&quot;:[],&quot;fill_id&quot;:&quot;e67e989b68da4f0993f21a8c58b40ec1&quot;,&quot;fill_align&quot;:&quot;cm&quot;,&quot;chip_types&quot;:[&quot;pictext&quot;,&quot;text&quot;,&quot;picture&quot;,&quot;chart&quot;,&quot;table&quot;,&quot;video&quot;]}]]"/>
  <p:tag name="KSO_WM_CHIP_XID" val="5ef0a3f7978989e612c8e89c"/>
  <p:tag name="KSO_WM_SLIDE_CAN_ADD_NAVIGATION" val="1"/>
  <p:tag name="KSO_WM_CHIP_DECFILLPROP" val="[]"/>
  <p:tag name="KSO_WM_CHIP_GROUPID" val="5ef0a3f7978989e612c8e89b"/>
  <p:tag name="KSO_WM_SLIDE_BK_DARK_LIGHT" val="2"/>
  <p:tag name="KSO_WM_SLIDE_BACKGROUND_TYPE" val="general"/>
  <p:tag name="KSO_WM_SLIDE_SUPPORT_FEATURE_TYPE" val="5"/>
  <p:tag name="KSO_WM_TEMPLATE_ASSEMBLE_XID" val="60656e7c4054ed1e2fb7f9c2"/>
  <p:tag name="KSO_WM_TEMPLATE_ASSEMBLE_GROUPID" val="60656e7c4054ed1e2fb7f9c2"/>
</p:tagLst>
</file>

<file path=ppt/tags/tag8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322_7*i*1"/>
  <p:tag name="KSO_WM_TEMPLATE_CATEGORY" val="custom"/>
  <p:tag name="KSO_WM_TEMPLATE_INDEX" val="20204322"/>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808.xml><?xml version="1.0" encoding="utf-8"?>
<p:tagLst xmlns:p="http://schemas.openxmlformats.org/presentationml/2006/main">
  <p:tag name="KSO_WM_UNIT_PRESET_TEXT" val="01"/>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204322_7*e*1"/>
  <p:tag name="KSO_WM_TEMPLATE_CATEGORY" val="custom"/>
  <p:tag name="KSO_WM_TEMPLATE_INDEX" val="20204322"/>
  <p:tag name="KSO_WM_UNIT_LAYERLEVEL" val="1"/>
  <p:tag name="KSO_WM_TAG_VERSION" val="1.0"/>
  <p:tag name="KSO_WM_BEAUTIFY_FLAG" val="#wm#"/>
  <p:tag name="KSO_WM_UNIT_TEXT_FILL_FORE_SCHEMECOLOR_INDEX_BRIGHTNESS" val="0"/>
  <p:tag name="KSO_WM_UNIT_TEXT_FILL_FORE_SCHEMECOLOR_INDEX" val="5"/>
  <p:tag name="KSO_WM_UNIT_TEXT_FILL_TYPE" val="1"/>
</p:tagLst>
</file>

<file path=ppt/tags/tag809.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4322_7*a*1"/>
  <p:tag name="KSO_WM_TEMPLATE_CATEGORY" val="custom"/>
  <p:tag name="KSO_WM_TEMPLATE_INDEX" val="20204322"/>
  <p:tag name="KSO_WM_UNIT_LAYERLEVEL" val="1"/>
  <p:tag name="KSO_WM_TAG_VERSION" val="1.0"/>
  <p:tag name="KSO_WM_BEAUTIFY_FLAG" val="#wm#"/>
  <p:tag name="KSO_WM_UNIT_TEXT_FILL_FORE_SCHEMECOLOR_INDEX_BRIGHTNESS" val="0.15"/>
  <p:tag name="KSO_WM_UNIT_TEXT_FILL_FORE_SCHEMECOLOR_INDEX" val="13"/>
  <p:tag name="KSO_WM_UNIT_TEXT_FILL_TYPE"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0.xml><?xml version="1.0" encoding="utf-8"?>
<p:tagLst xmlns:p="http://schemas.openxmlformats.org/presentationml/2006/main">
  <p:tag name="KSO_WM_SLIDE_ID" val="custom2020432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322"/>
  <p:tag name="KSO_WM_SLIDE_LAYOUT" val="a_e"/>
  <p:tag name="KSO_WM_SLIDE_LAYOUT_CNT" val="1_1"/>
</p:tagLst>
</file>

<file path=ppt/tags/tag81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1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1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1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1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1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17.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8_1*i*1"/>
  <p:tag name="KSO_WM_TEMPLATE_CATEGORY" val="diagram"/>
  <p:tag name="KSO_WM_TEMPLATE_INDEX" val="20211058"/>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a"/>
  <p:tag name="KSO_WM_TEMPLATE_ASSEMBLE_GROUPID" val="60656ea44054ed1e2fb7fcea"/>
</p:tagLst>
</file>

<file path=ppt/tags/tag818.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8_1*i*2"/>
  <p:tag name="KSO_WM_TEMPLATE_CATEGORY" val="diagram"/>
  <p:tag name="KSO_WM_TEMPLATE_INDEX" val="20211058"/>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a"/>
  <p:tag name="KSO_WM_TEMPLATE_ASSEMBLE_GROUPID" val="60656ea44054ed1e2fb7fcea"/>
</p:tagLst>
</file>

<file path=ppt/tags/tag819.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8_1*i*3"/>
  <p:tag name="KSO_WM_TEMPLATE_CATEGORY" val="diagram"/>
  <p:tag name="KSO_WM_TEMPLATE_INDEX" val="20211058"/>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a"/>
  <p:tag name="KSO_WM_TEMPLATE_ASSEMBLE_GROUPID" val="60656ea44054ed1e2fb7fcea"/>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0.xml><?xml version="1.0" encoding="utf-8"?>
<p:tagLst xmlns:p="http://schemas.openxmlformats.org/presentationml/2006/main">
  <p:tag name="KSO_WM_UNIT_ISCONTENTSTITLE" val="0"/>
  <p:tag name="KSO_WM_UNIT_ISNUMDGMTITLE" val="0"/>
  <p:tag name="KSO_WM_UNIT_PRESET_TEXT" val="单击此处添加大标题内容"/>
  <p:tag name="KSO_WM_UNIT_NOCLEAR" val="0"/>
  <p:tag name="KSO_WM_UNIT_SHOW_EDIT_AREA_INDICATION" val="1"/>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ID" val="diagram20211058_1*a*1"/>
  <p:tag name="KSO_WM_TEMPLATE_CATEGORY" val="diagram"/>
  <p:tag name="KSO_WM_TEMPLATE_INDEX" val="20211058"/>
  <p:tag name="KSO_WM_UNIT_LAYERLEVEL" val="1"/>
  <p:tag name="KSO_WM_TAG_VERSION" val="1.0"/>
  <p:tag name="KSO_WM_BEAUTIFY_FLAG" val="#wm#"/>
  <p:tag name="KSO_WM_CHIP_GROUPID" val="5f461bcef3f92eac738049c8"/>
  <p:tag name="KSO_WM_CHIP_XID" val="5f461bcef3f92eac738049c9"/>
  <p:tag name="KSO_WM_UNIT_DEC_AREA_ID" val="560ccb5e1d28405397ba7dc42b2c4ac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5dc0178f438435290c7fe8642add501"/>
  <p:tag name="KSO_WM_UNIT_TEXT_FILL_FORE_SCHEMECOLOR_INDEX_BRIGHTNESS" val="0"/>
  <p:tag name="KSO_WM_UNIT_TEXT_FILL_FORE_SCHEMECOLOR_INDEX" val="13"/>
  <p:tag name="KSO_WM_UNIT_TEXT_FILL_TYPE" val="1"/>
  <p:tag name="KSO_WM_TEMPLATE_ASSEMBLE_XID" val="60656ea44054ed1e2fb7fcea"/>
  <p:tag name="KSO_WM_TEMPLATE_ASSEMBLE_GROUPID" val="60656ea44054ed1e2fb7fcea"/>
</p:tagLst>
</file>

<file path=ppt/tags/tag821.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34"/>
  <p:tag name="KSO_WM_UNIT_HIGHLIGHT" val="0"/>
  <p:tag name="KSO_WM_UNIT_COMPATIBLE" val="0"/>
  <p:tag name="KSO_WM_UNIT_DIAGRAM_ISNUMVISUAL" val="0"/>
  <p:tag name="KSO_WM_UNIT_DIAGRAM_ISREFERUNIT" val="0"/>
  <p:tag name="KSO_WM_UNIT_TYPE" val="b"/>
  <p:tag name="KSO_WM_UNIT_INDEX" val="1"/>
  <p:tag name="KSO_WM_UNIT_ID" val="diagram20211058_1*b*1"/>
  <p:tag name="KSO_WM_TEMPLATE_CATEGORY" val="diagram"/>
  <p:tag name="KSO_WM_TEMPLATE_INDEX" val="20211058"/>
  <p:tag name="KSO_WM_UNIT_LAYERLEVEL" val="1"/>
  <p:tag name="KSO_WM_TAG_VERSION" val="1.0"/>
  <p:tag name="KSO_WM_BEAUTIFY_FLAG" val="#wm#"/>
  <p:tag name="KSO_WM_CHIP_GROUPID" val="5f461bcef3f92eac738049c8"/>
  <p:tag name="KSO_WM_CHIP_XID" val="5f461bcef3f92eac738049c9"/>
  <p:tag name="KSO_WM_UNIT_DEC_AREA_ID" val="eb360375cbbc4ec287ad8ec18e7f524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5dc0178f438435290c7fe8642add501"/>
  <p:tag name="KSO_WM_UNIT_TEXT_FILL_FORE_SCHEMECOLOR_INDEX_BRIGHTNESS" val="-0.5"/>
  <p:tag name="KSO_WM_UNIT_TEXT_FILL_FORE_SCHEMECOLOR_INDEX" val="14"/>
  <p:tag name="KSO_WM_UNIT_TEXT_FILL_TYPE" val="1"/>
  <p:tag name="KSO_WM_TEMPLATE_ASSEMBLE_XID" val="60656ea44054ed1e2fb7fcea"/>
  <p:tag name="KSO_WM_TEMPLATE_ASSEMBLE_GROUPID" val="60656ea44054ed1e2fb7fcea"/>
</p:tagLst>
</file>

<file path=ppt/tags/tag82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58_1*f*1"/>
  <p:tag name="KSO_WM_TEMPLATE_CATEGORY" val="diagram"/>
  <p:tag name="KSO_WM_TEMPLATE_INDEX" val="20211058"/>
  <p:tag name="KSO_WM_UNIT_LAYERLEVEL" val="1"/>
  <p:tag name="KSO_WM_TAG_VERSION" val="1.0"/>
  <p:tag name="KSO_WM_BEAUTIFY_FLAG" val="#wm#"/>
  <p:tag name="KSO_WM_UNIT_DEFAULT_FONT" val="14;20;2"/>
  <p:tag name="KSO_WM_UNIT_BLOCK" val="0"/>
  <p:tag name="KSO_WM_UNIT_VALUE" val="231"/>
  <p:tag name="KSO_WM_UNIT_SHOW_EDIT_AREA_INDICATION" val="1"/>
  <p:tag name="KSO_WM_CHIP_GROUPID" val="5e6b05596848fb12bee65ac8"/>
  <p:tag name="KSO_WM_CHIP_XID" val="5e6b05596848fb12bee65aca"/>
  <p:tag name="KSO_WM_UNIT_DEC_AREA_ID" val="e31d9176e3d3495a86ad04a2cba56e6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cec9fcf06741e3852552b2d7fa46f2"/>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a44054ed1e2fb7fcea"/>
  <p:tag name="KSO_WM_TEMPLATE_ASSEMBLE_GROUPID" val="60656ea44054ed1e2fb7fcea"/>
</p:tagLst>
</file>

<file path=ppt/tags/tag823.xml><?xml version="1.0" encoding="utf-8"?>
<p:tagLst xmlns:p="http://schemas.openxmlformats.org/presentationml/2006/main">
  <p:tag name="KSO_WM_SLIDE_ID" val="diagram20211058_1"/>
  <p:tag name="KSO_WM_TEMPLATE_SUBCATEGORY" val="21"/>
  <p:tag name="KSO_WM_TEMPLATE_MASTER_TYPE" val="0"/>
  <p:tag name="KSO_WM_TEMPLATE_COLOR_TYPE" val="1"/>
  <p:tag name="KSO_WM_SLIDE_TYPE" val="text"/>
  <p:tag name="KSO_WM_SLIDE_SUBTYPE" val="pureTxt"/>
  <p:tag name="KSO_WM_SLIDE_ITEM_CNT" val="0"/>
  <p:tag name="KSO_WM_SLIDE_INDEX" val="1"/>
  <p:tag name="KSO_WM_SLIDE_SIZE" val="888*481"/>
  <p:tag name="KSO_WM_SLIDE_POSITION" val="36*23"/>
  <p:tag name="KSO_WM_TAG_VERSION" val="1.0"/>
  <p:tag name="KSO_WM_BEAUTIFY_FLAG" val="#wm#"/>
  <p:tag name="KSO_WM_TEMPLATE_CATEGORY" val="diagram"/>
  <p:tag name="KSO_WM_TEMPLATE_INDEX" val="20211058"/>
  <p:tag name="KSO_WM_SLIDE_LAYOUT" val="a_b_f"/>
  <p:tag name="KSO_WM_SLIDE_LAYOUT_CNT" val="1_1_1"/>
  <p:tag name="KSO_WM_SLIDE_LAYOUT_INFO" val="{&quot;backgroundInfo&quot;:[{&quot;bottom&quot;:0,&quot;bottomAbs&quot;:false,&quot;left&quot;:0,&quot;leftAbs&quot;:false,&quot;right&quot;:0,&quot;rightAbs&quot;:false,&quot;top&quot;:0,&quot;topAbs&quot;:false,&quot;type&quot;:&quot;general&quot;}],&quot;direction&quot;:1,&quot;id&quot;:&quot;2021-04-01T15:10:28&quot;,&quot;maxSize&quot;:{&quot;size1&quot;:51.299999999999997},&quot;minSize&quot;:{&quot;size1&quot;:36.299999999999997},&quot;normalSize&quot;:{&quot;size1&quot;:41.818750000000001},&quot;subLayout&quot;:[{&quot;id&quot;:&quot;2021-04-01T15:10:28&quot;,&quot;margin&quot;:{&quot;bottom&quot;:3.8450000286102295,&quot;left&quot;:2.5399999618530273,&quot;right&quot;:0,&quot;top&quot;:3.8450000286102295},&quot;type&quot;:0},{&quot;id&quot;:&quot;2021-04-01T15:10:28&quot;,&quot;margin&quot;:{&quot;bottom&quot;:2.5750000476837158,&quot;left&quot;:1.2439998388290405,&quot;right&quot;:2.1519999504089355,&quot;top&quot;:2.5750000476837158},&quot;type&quot;:0}],&quot;type&quot;:0}"/>
  <p:tag name="KSO_WM_SLIDE_CAN_ADD_NAVIGATION" val="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2f928e478fb0c58a92be"/>
  <p:tag name="KSO_WM_CHIP_FILLPROP" val="[[{&quot;text_align&quot;:&quot;cm&quot;,&quot;text_direction&quot;:&quot;horizontal&quot;,&quot;support_big_font&quot;:false,&quot;fill_id&quot;:&quot;4b3d06a1f10d40ff8e06d4f6d0ab0ea3&quot;,&quot;fill_align&quot;:&quot;cm&quot;,&quot;chip_types&quot;:[&quot;text&quot;,&quot;header&quot;]},{&quot;text_align&quot;:&quot;lm&quot;,&quot;text_direction&quot;:&quot;horizontal&quot;,&quot;support_features&quot;:[&quot;collage&quot;,&quot;carousel&quot;,&quot;creativecrop&quot;],&quot;support_big_font&quot;:false,&quot;fill_id&quot;:&quot;8e40daf4927f4521bed00751a0febf31&quot;,&quot;fill_align&quot;:&quot;cm&quot;,&quot;chip_types&quot;:[&quot;diagram&quot;,&quot;pictext&quot;,&quot;text&quot;,&quot;picture&quot;,&quot;chart&quot;,&quot;table&quot;,&quot;video&quot;]}]]"/>
  <p:tag name="KSO_WM_CHIP_DECFILLPROP" val="[]"/>
  <p:tag name="KSO_WM_CHIP_GROUPID" val="5e757e9369be4861f5f86151"/>
  <p:tag name="KSO_WM_SLIDE_BK_DARK_LIGHT" val="2"/>
  <p:tag name="KSO_WM_SLIDE_BACKGROUND_TYPE" val="general"/>
  <p:tag name="KSO_WM_SLIDE_SUPPORT_FEATURE_TYPE" val="0"/>
  <p:tag name="KSO_WM_TEMPLATE_ASSEMBLE_XID" val="60656ea44054ed1e2fb7fcea"/>
  <p:tag name="KSO_WM_TEMPLATE_ASSEMBLE_GROUPID" val="60656ea44054ed1e2fb7fcea"/>
</p:tagLst>
</file>

<file path=ppt/tags/tag82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295_1*a*1"/>
  <p:tag name="KSO_WM_TEMPLATE_CATEGORY" val="diagram"/>
  <p:tag name="KSO_WM_TEMPLATE_INDEX" val="2021329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f3fcec7cf7044998e09e4065e796df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5fb69dacdf946a88981b210f1e18da7"/>
  <p:tag name="KSO_WM_UNIT_TEXT_FILL_FORE_SCHEMECOLOR_INDEX_BRIGHTNESS" val="0"/>
  <p:tag name="KSO_WM_UNIT_TEXT_FILL_FORE_SCHEMECOLOR_INDEX" val="13"/>
  <p:tag name="KSO_WM_UNIT_TEXT_FILL_TYPE" val="1"/>
  <p:tag name="KSO_WM_TEMPLATE_ASSEMBLE_XID" val="60656ec04054ed1e2fb7fec8"/>
  <p:tag name="KSO_WM_TEMPLATE_ASSEMBLE_GROUPID" val="60656ec04054ed1e2fb7fec8"/>
</p:tagLst>
</file>

<file path=ppt/tags/tag82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295_1*f*1"/>
  <p:tag name="KSO_WM_TEMPLATE_CATEGORY" val="diagram"/>
  <p:tag name="KSO_WM_TEMPLATE_INDEX" val="20213295"/>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57bc89cfba13485887b6a0bdc87ca2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7fb76e312bad4c44986a463db201d164"/>
  <p:tag name="KSO_WM_UNIT_SUPPORT_BIG_FONT" val="1"/>
  <p:tag name="KSO_WM_UNIT_TEXT_FILL_FORE_SCHEMECOLOR_INDEX_BRIGHTNESS" val="0.25"/>
  <p:tag name="KSO_WM_UNIT_TEXT_FILL_FORE_SCHEMECOLOR_INDEX" val="13"/>
  <p:tag name="KSO_WM_UNIT_TEXT_FILL_TYPE" val="1"/>
  <p:tag name="KSO_WM_TEMPLATE_ASSEMBLE_XID" val="60656ec04054ed1e2fb7fec8"/>
  <p:tag name="KSO_WM_TEMPLATE_ASSEMBLE_GROUPID" val="60656ec04054ed1e2fb7fec8"/>
</p:tagLst>
</file>

<file path=ppt/tags/tag826.xml><?xml version="1.0" encoding="utf-8"?>
<p:tagLst xmlns:p="http://schemas.openxmlformats.org/presentationml/2006/main">
  <p:tag name="KSO_WM_UNIT_BLOCK" val="0"/>
  <p:tag name="KSO_WM_UNIT_DEC_AREA_ID" val="faf86caffad746e48b0908ae7649e526"/>
  <p:tag name="KSO_WM_UNIT_SM_LIMIT_TYPE" val="0"/>
  <p:tag name="KSO_WM_UNIT_HIGHLIGHT" val="0"/>
  <p:tag name="KSO_WM_UNIT_COMPATIBLE" val="0"/>
  <p:tag name="KSO_WM_UNIT_DIAGRAM_ISNUMVISUAL" val="0"/>
  <p:tag name="KSO_WM_UNIT_DIAGRAM_ISREFERUNIT" val="0"/>
  <p:tag name="KSO_WM_UNIT_TYPE" val="i"/>
  <p:tag name="KSO_WM_UNIT_INDEX" val="1"/>
  <p:tag name="KSO_WM_UNIT_ID" val="diagram20213295_1*i*1"/>
  <p:tag name="KSO_WM_TEMPLATE_CATEGORY" val="diagram"/>
  <p:tag name="KSO_WM_TEMPLATE_INDEX" val="20213295"/>
  <p:tag name="KSO_WM_UNIT_LAYERLEVEL" val="1"/>
  <p:tag name="KSO_WM_TAG_VERSION" val="1.0"/>
  <p:tag name="KSO_WM_BEAUTIFY_FLAG" val="#wm#"/>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827.xml><?xml version="1.0" encoding="utf-8"?>
<p:tagLst xmlns:p="http://schemas.openxmlformats.org/presentationml/2006/main">
  <p:tag name="KSO_WM_UNIT_BLOCK" val="0"/>
  <p:tag name="KSO_WM_UNIT_DEC_AREA_ID" val="146209630e584deaa41ddae5996cdabe"/>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3295_1*i*2"/>
  <p:tag name="KSO_WM_TEMPLATE_CATEGORY" val="diagram"/>
  <p:tag name="KSO_WM_TEMPLATE_INDEX" val="20213295"/>
  <p:tag name="KSO_WM_UNIT_LAYERLEVEL" val="1"/>
  <p:tag name="KSO_WM_TAG_VERSION" val="1.0"/>
  <p:tag name="KSO_WM_BEAUTIFY_FLAG" val="#wm#"/>
  <p:tag name="KSO_WM_UNIT_DECORATE_INFO" val="{&quot;DecorateInfoH&quot;:{&quot;IsAbs&quot;:true},&quot;DecorateInfoW&quot;:{&quot;IsAbs&quot;:true},&quot;DecorateInfoX&quot;:{&quot;IsAbs&quot;:true,&quot;Pos&quot;:2},&quot;DecorateInfoY&quot;:{&quot;IsAbs&quot;:true,&quot;Pos&quot;:2},&quot;ReferentInfo&quot;:{&quot;Id&quot;:&quot;57bc89cfba13485887b6a0bdc87ca28c&quot;,&quot;X&quot;:{&quot;Pos&quot;:2},&quot;Y&quot;:{&quot;Pos&quot;:0}},&quot;whChangeMode&quot;:0}"/>
  <p:tag name="KSO_WM_CHIP_GROUPID" val="5f5ee1ca4d6848d78f644aec"/>
  <p:tag name="KSO_WM_CHIP_XID" val="5f696412553136823a5e612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ec04054ed1e2fb7fec8"/>
  <p:tag name="KSO_WM_TEMPLATE_ASSEMBLE_GROUPID" val="60656ec04054ed1e2fb7fec8"/>
</p:tagLst>
</file>

<file path=ppt/tags/tag828.xml><?xml version="1.0" encoding="utf-8"?>
<p:tagLst xmlns:p="http://schemas.openxmlformats.org/presentationml/2006/main">
  <p:tag name="KSO_WM_BEAUTIFY_FLAG" val="#wm#"/>
  <p:tag name="KSO_WM_TEMPLATE_CATEGORY" val="diagram"/>
  <p:tag name="KSO_WM_TEMPLATE_INDEX" val="20213295"/>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12553136823a5e612f"/>
  <p:tag name="KSO_WM_SLIDE_BACKGROUND" val="[&quot;general&quot;]"/>
  <p:tag name="KSO_WM_SLIDE_RATIO" val="1.777778"/>
  <p:tag name="KSO_WM_SLIDE_CAN_ADD_NAVIGATION" val="1"/>
  <p:tag name="KSO_WM_SLIDE_ID" val="diagram2021329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08"/>
  <p:tag name="KSO_WM_SLIDE_POSITION" val="48*48"/>
  <p:tag name="KSO_WM_TAG_VERSION" val="1.0"/>
  <p:tag name="KSO_WM_SLIDE_LAYOUT" val="a_d_f"/>
  <p:tag name="KSO_WM_SLIDE_LAYOUT_CNT" val="1_1_1"/>
  <p:tag name="KSO_WM_CHIP_FILLPROP" val="[[{&quot;text_align&quot;:&quot;lt&quot;,&quot;text_direction&quot;:&quot;horizontal&quot;,&quot;support_big_font&quot;:false,&quot;fill_id&quot;:&quot;fbc1d1c81b9c4bca8f09873cfc4ac6db&quot;,&quot;fill_align&quot;:&quot;lt&quot;,&quot;chip_types&quot;:[&quot;header&quot;]},{&quot;text_align&quot;:&quot;lt&quot;,&quot;text_direction&quot;:&quot;horizontal&quot;,&quot;support_features&quot;:[&quot;collage&quot;,&quot;carousel&quot;],&quot;support_big_font&quot;:false,&quot;fill_id&quot;:&quot;a83167bc542341d7945730c046c29049&quot;,&quot;fill_align&quot;:&quot;lt&quot;,&quot;chip_types&quot;:[&quot;diagram&quot;,&quot;pictext&quot;,&quot;picture&quot;,&quot;chart&quot;,&quot;table&quot;,&quot;video&quot;]},{&quot;text_align&quot;:&quot;lt&quot;,&quot;text_direction&quot;:&quot;horizontal&quot;,&quot;support_big_font&quot;:true,&quot;fill_id&quot;:&quot;4c5d53f7f971444ba57a8b8c40d985c5&quot;,&quot;fill_align&quot;:&quot;lt&quot;,&quot;chip_types&quot;:[&quot;text&quot;]}]]"/>
  <p:tag name="KSO_WM_CHIP_GROUPID" val="5f5ee1ca4d6848d78f644aec"/>
  <p:tag name="KSO_WM_SLIDE_LAYOUT_INFO" val="{&quot;backgroundInfo&quot;:[{&quot;bottom&quot;:0,&quot;bottomAbs&quot;:false,&quot;left&quot;:0,&quot;leftAbs&quot;:false,&quot;right&quot;:0,&quot;rightAbs&quot;:false,&quot;top&quot;:0,&quot;topAbs&quot;:false,&quot;type&quot;:&quot;general&quot;}],&quot;id&quot;:&quot;2021-04-01T15:15:37&quot;,&quot;maxSize&quot;:{&quot;size1&quot;:31.100000000000001},&quot;minSize&quot;:{&quot;size1&quot;:22.199999999999999},&quot;normalSize&quot;:{&quot;size1&quot;:25.255555555555556},&quot;subLayout&quot;:[{&quot;id&quot;:&quot;2021-04-01T15:15:37&quot;,&quot;margin&quot;:{&quot;bottom&quot;:0.84700000286102295,&quot;left&quot;:1.6929999589920044,&quot;right&quot;:1.6929999589920044,&quot;top&quot;:1.6929999589920044},&quot;type&quot;:0},{&quot;direction&quot;:1,&quot;id&quot;:&quot;2021-04-01T15:15:37&quot;,&quot;maxSize&quot;:{&quot;size1&quot;:64.999667803446457},&quot;minSize&quot;:{&quot;size1&quot;:44.999667803446449},&quot;normalSize&quot;:{&quot;size1&quot;:45.262167803446459},&quot;subLayout&quot;:[{&quot;id&quot;:&quot;2021-04-01T15:15:37&quot;,&quot;margin&quot;:{&quot;bottom&quot;:1.6929999589920044,&quot;left&quot;:1.6929999589920044,&quot;right&quot;:1.2439998388290405,&quot;top&quot;:0},&quot;type&quot;:0},{&quot;id&quot;:&quot;2021-04-01T15:15:37&quot;,&quot;margin&quot;:{&quot;bottom&quot;:1.6929999589920044,&quot;left&quot;:0.026000002399086952,&quot;right&quot;:2.1170001029968262,&quot;top&quot;:2.9630000591278076},&quot;type&quot;:0}],&quot;type&quot;:0}],&quot;type&quot;:0}"/>
  <p:tag name="FIXED_XID_TMP" val="5f5ee1ca4d6848d78f644aec"/>
  <p:tag name="KSO_WM_CHIP_DECFILLPROP" val="[]"/>
  <p:tag name="KSO_WM_SLIDE_BK_DARK_LIGHT" val="2"/>
  <p:tag name="KSO_WM_SLIDE_BACKGROUND_TYPE" val="general"/>
  <p:tag name="KSO_WM_SLIDE_SUPPORT_FEATURE_TYPE" val="3"/>
  <p:tag name="KSO_WM_TEMPLATE_ASSEMBLE_XID" val="60656ec04054ed1e2fb7fec8"/>
  <p:tag name="KSO_WM_TEMPLATE_ASSEMBLE_GROUPID" val="60656ec04054ed1e2fb7fec8"/>
</p:tagLst>
</file>

<file path=ppt/tags/tag8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3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TYPE" val="i"/>
</p:tagLst>
</file>

<file path=ppt/tags/tag83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3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3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3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36.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7780_1*a*1"/>
  <p:tag name="KSO_WM_TEMPLATE_CATEGORY" val="diagram"/>
  <p:tag name="KSO_WM_TEMPLATE_INDEX" val="2020778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5253e50a34b4c95b7c01d1e5f33067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74b3a19b3a7486b8a2d64f32963c49e"/>
  <p:tag name="KSO_WM_UNIT_TEXT_FILL_FORE_SCHEMECOLOR_INDEX_BRIGHTNESS" val="0"/>
  <p:tag name="KSO_WM_UNIT_TEXT_FILL_FORE_SCHEMECOLOR_INDEX" val="13"/>
  <p:tag name="KSO_WM_UNIT_TEXT_FILL_TYPE" val="1"/>
  <p:tag name="KSO_WM_TEMPLATE_ASSEMBLE_XID" val="60656e904054ed1e2fb7fb89"/>
  <p:tag name="KSO_WM_TEMPLATE_ASSEMBLE_GROUPID" val="60656e904054ed1e2fb7fb89"/>
</p:tagLst>
</file>

<file path=ppt/tags/tag83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780_1*f*1"/>
  <p:tag name="KSO_WM_TEMPLATE_CATEGORY" val="diagram"/>
  <p:tag name="KSO_WM_TEMPLATE_INDEX" val="20207780"/>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60691d8466db46289a75232aa1db0e9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8a4048a309d04789907fb97d58455c12"/>
  <p:tag name="KSO_WM_UNIT_SUPPORT_UNIT_TYPE" val="[&quot;d&quot;]"/>
  <p:tag name="KSO_WM_UNIT_TEXT_FILL_FORE_SCHEMECOLOR_INDEX_BRIGHTNESS" val="0.25"/>
  <p:tag name="KSO_WM_UNIT_TEXT_FILL_FORE_SCHEMECOLOR_INDEX" val="13"/>
  <p:tag name="KSO_WM_UNIT_TEXT_FILL_TYPE" val="1"/>
  <p:tag name="KSO_WM_TEMPLATE_ASSEMBLE_XID" val="60656e904054ed1e2fb7fb89"/>
  <p:tag name="KSO_WM_TEMPLATE_ASSEMBLE_GROUPID" val="60656e904054ed1e2fb7fb89"/>
</p:tagLst>
</file>

<file path=ppt/tags/tag838.xml><?xml version="1.0" encoding="utf-8"?>
<p:tagLst xmlns:p="http://schemas.openxmlformats.org/presentationml/2006/main">
  <p:tag name="KSO_WM_UNIT_VALUE" val="804*1438"/>
  <p:tag name="KSO_WM_UNIT_HIGHLIGHT" val="0"/>
  <p:tag name="KSO_WM_UNIT_COMPATIBLE" val="0"/>
  <p:tag name="KSO_WM_UNIT_DIAGRAM_ISNUMVISUAL" val="0"/>
  <p:tag name="KSO_WM_UNIT_DIAGRAM_ISREFERUNIT" val="0"/>
  <p:tag name="KSO_WM_UNIT_TYPE" val="d"/>
  <p:tag name="KSO_WM_UNIT_INDEX" val="1"/>
  <p:tag name="KSO_WM_UNIT_ID" val="diagram20207780_1*d*1"/>
  <p:tag name="KSO_WM_TEMPLATE_CATEGORY" val="diagram"/>
  <p:tag name="KSO_WM_TEMPLATE_INDEX" val="20207780"/>
  <p:tag name="KSO_WM_UNIT_LAYERLEVEL" val="1"/>
  <p:tag name="KSO_WM_TAG_VERSION" val="1.0"/>
  <p:tag name="KSO_WM_BEAUTIFY_FLAG" val="#wm#"/>
  <p:tag name="KSO_WM_CHIP_GROUPID" val="5e7310da9a230a26b9e88a19"/>
  <p:tag name="KSO_WM_CHIP_XID" val="5e7310da9a230a26b9e88a1a"/>
  <p:tag name="KSO_WM_UNIT_DEC_AREA_ID" val="c1d57a869a7549d9b14dd8e2a645607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b37dd66d2de48f89b38654859a7f173"/>
  <p:tag name="KSO_WM_UNIT_SUPPORT_UNIT_TYPE" val="[&quot;d&quot;]"/>
  <p:tag name="KSO_WM_TEMPLATE_ASSEMBLE_XID" val="60656e904054ed1e2fb7fb89"/>
  <p:tag name="KSO_WM_TEMPLATE_ASSEMBLE_GROUPID" val="60656e904054ed1e2fb7fb89"/>
  <p:tag name="KSO_WM_UNIT_PICTURE_CLIP_FLAG" val="0"/>
</p:tagLst>
</file>

<file path=ppt/tags/tag839.xml><?xml version="1.0" encoding="utf-8"?>
<p:tagLst xmlns:p="http://schemas.openxmlformats.org/presentationml/2006/main">
  <p:tag name="KSO_WM_BEAUTIFY_FLAG" val="#wm#"/>
  <p:tag name="KSO_WM_TEMPLATE_CATEGORY" val="diagram"/>
  <p:tag name="KSO_WM_TEMPLATE_INDEX" val="20207780"/>
  <p:tag name="KSO_WM_SLIDE_LAYOUT_INFO" val="{&quot;backgroundInfo&quot;:[{&quot;bottom&quot;:0,&quot;bottomAbs&quot;:false,&quot;left&quot;:0,&quot;leftAbs&quot;:false,&quot;right&quot;:0,&quot;rightAbs&quot;:false,&quot;top&quot;:0,&quot;topAbs&quot;:false,&quot;type&quot;:&quot;general&quot;}],&quot;id&quot;:&quot;2021-04-01T15:06:41&quot;,&quot;maxSize&quot;:{&quot;size1&quot;:13.5},&quot;minSize&quot;:{&quot;size1&quot;:13.5},&quot;normalSize&quot;:{&quot;size1&quot;:13.5},&quot;subLayout&quot;:[{&quot;backgroundInfo&quot;:[{&quot;bottom&quot;:0,&quot;bottomAbs&quot;:false,&quot;left&quot;:0,&quot;leftAbs&quot;:false,&quot;right&quot;:0,&quot;rightAbs&quot;:false,&quot;top&quot;:0,&quot;topAbs&quot;:false,&quot;type&quot;:&quot;navigation&quot;}],&quot;id&quot;:&quot;2021-04-01T15:06:41&quot;,&quot;margin&quot;:{&quot;bottom&quot;:0.44999998807907104,&quot;left&quot;:1.2699999809265137,&quot;right&quot;:1.2699999809265137,&quot;top&quot;:0.42300000786781311},&quot;type&quot;:0},{&quot;direction&quot;:1,&quot;id&quot;:&quot;2021-04-01T15:06:41&quot;,&quot;maxSize&quot;:{&quot;size1&quot;:62.450135467176246},&quot;minSize&quot;:{&quot;size1&quot;:42.450135467176246},&quot;normalSize&quot;:{&quot;size1&quot;:60.943885467176244},&quot;subLayout&quot;:[{&quot;id&quot;:&quot;2021-04-01T15:06:41&quot;,&quot;margin&quot;:{&quot;bottom&quot;:1.6929999589920044,&quot;left&quot;:1.6929999589920044,&quot;right&quot;:1.6670000553131104,&quot;top&quot;:1.6929999589920044},&quot;type&quot;:0},{&quot;id&quot;:&quot;2021-04-01T15:06:41&quot;,&quot;margin&quot;:{&quot;bottom&quot;:1.6929999589920044,&quot;left&quot;:0.026000002399086952,&quot;right&quot;:1.6929999589920044,&quot;top&quot;:1.6929999589920044},&quot;type&quot;:0}],&quot;type&quot;:0}],&quot;type&quot;:0}"/>
  <p:tag name="KSO_WM_SLIDE_BACKGROUND" val="[&quot;general&quot;,&quot;navigation&quot;]"/>
  <p:tag name="KSO_WM_SLIDE_RATIO" val="1.777778"/>
  <p:tag name="KSO_WM_SLIDE_ID" val="diagram2020778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20"/>
  <p:tag name="KSO_WM_SLIDE_POSITION" val="0*0"/>
  <p:tag name="KSO_WM_TAG_VERSION" val="1.0"/>
  <p:tag name="KSO_WM_SLIDE_LAYOUT" val="a_d_f"/>
  <p:tag name="KSO_WM_SLIDE_LAYOUT_CNT" val="1_1_1"/>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64fef733638246a6b31168fcca795b6c&quot;,&quot;fill_align&quot;:&quot;lm&quot;,&quot;chip_types&quot;:[&quot;header&quot;]},{&quot;text_align&quot;:&quot;lm&quot;,&quot;text_direction&quot;:&quot;horizontal&quot;,&quot;support_big_font&quot;:false,&quot;fill_id&quot;:&quot;e7350a276e1b487dbd111a1392cc20e6&quot;,&quot;fill_align&quot;:&quot;lm&quot;,&quot;chip_types&quot;:[&quot;text&quot;]},{&quot;text_align&quot;:&quot;lm&quot;,&quot;text_direction&quot;:&quot;horizontal&quot;,&quot;support_features&quot;:[&quot;collage&quot;,&quot;carousel&quot;,&quot;creativecrop&quot;],&quot;support_big_font&quot;:false,&quot;fill_id&quot;:&quot;d80f169e8ede4174b58d7a712e746ee0&quot;,&quot;fill_align&quot;:&quot;lm&quot;,&quot;chip_types&quot;:[&quot;diagram&quot;,&quot;pictext&quot;,&quot;text&quot;,&quot;picture&quot;,&quot;chart&quot;,&quot;table&quot;,&quot;video&quot;]}],[{&quot;text_align&quot;:&quot;lm&quot;,&quot;text_direction&quot;:&quot;horizontal&quot;,&quot;support_big_font&quot;:false,&quot;fill_id&quot;:&quot;64fef733638246a6b31168fcca795b6c&quot;,&quot;fill_align&quot;:&quot;lm&quot;,&quot;chip_types&quot;:[&quot;header&quot;]},{&quot;text_align&quot;:&quot;lm&quot;,&quot;text_direction&quot;:&quot;horizontal&quot;,&quot;support_features&quot;:[&quot;collage&quot;,&quot;carousel&quot;,&quot;creativecrop&quot;],&quot;support_big_font&quot;:false,&quot;fill_id&quot;:&quot;e7350a276e1b487dbd111a1392cc20e6&quot;,&quot;fill_align&quot;:&quot;lm&quot;,&quot;chip_types&quot;:[&quot;diagram&quot;,&quot;pictext&quot;,&quot;picture&quot;,&quot;chart&quot;,&quot;table&quot;,&quot;video&quot;]},{&quot;text_align&quot;:&quot;lm&quot;,&quot;text_direction&quot;:&quot;horizontal&quot;,&quot;support_big_font&quot;:false,&quot;fill_id&quot;:&quot;d80f169e8ede4174b58d7a712e746ee0&quot;,&quot;fill_align&quot;:&quot;lm&quot;,&quot;chip_types&quot;:[&quot;text&quot;]}],[{&quot;text_align&quot;:&quot;lm&quot;,&quot;text_direction&quot;:&quot;horizontal&quot;,&quot;support_big_font&quot;:false,&quot;fill_id&quot;:&quot;64fef733638246a6b31168fcca795b6c&quot;,&quot;fill_align&quot;:&quot;lm&quot;,&quot;chip_types&quot;:[&quot;header&quot;]},{&quot;text_align&quot;:&quot;lm&quot;,&quot;text_direction&quot;:&quot;horizontal&quot;,&quot;support_big_font&quot;:false,&quot;fill_id&quot;:&quot;e7350a276e1b487dbd111a1392cc20e6&quot;,&quot;fill_align&quot;:&quot;lm&quot;,&quot;chip_types&quot;:[&quot;text&quot;,&quot;picture&quot;]},{&quot;text_align&quot;:&quot;lm&quot;,&quot;text_direction&quot;:&quot;horizontal&quot;,&quot;support_big_font&quot;:false,&quot;fill_id&quot;:&quot;d80f169e8ede4174b58d7a712e746ee0&quot;,&quot;fill_align&quot;:&quot;lm&quot;,&quot;chip_types&quot;:[&quot;text&quot;,&quot;picture&quot;]}]]"/>
  <p:tag name="KSO_WM_CHIP_XID" val="5eedaffaaa51720c6c8f4f96"/>
  <p:tag name="KSO_WM_CHIP_DECFILLPROP" val="[]"/>
  <p:tag name="KSO_WM_SLIDE_CAN_ADD_NAVIGATION" val="1"/>
  <p:tag name="KSO_WM_CHIP_GROUPID" val="5eedaffaaa51720c6c8f4f95"/>
  <p:tag name="KSO_WM_SLIDE_BK_DARK_LIGHT" val="2"/>
  <p:tag name="KSO_WM_SLIDE_BACKGROUND_TYPE" val="navigation"/>
  <p:tag name="KSO_WM_SLIDE_SUPPORT_FEATURE_TYPE" val="0"/>
  <p:tag name="KSO_WM_TEMPLATE_ASSEMBLE_XID" val="60656e904054ed1e2fb7fb89"/>
  <p:tag name="KSO_WM_TEMPLATE_ASSEMBLE_GROUPID" val="60656e904054ed1e2fb7fb89"/>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4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4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TYPE" val="i"/>
</p:tagLst>
</file>

<file path=ppt/tags/tag84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4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4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4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25_1*i*2"/>
  <p:tag name="KSO_WM_TEMPLATE_CATEGORY" val="diagram"/>
  <p:tag name="KSO_WM_TEMPLATE_INDEX" val="20215825"/>
  <p:tag name="KSO_WM_UNIT_LAYERLEVEL" val="1"/>
  <p:tag name="KSO_WM_TAG_VERSION" val="1.0"/>
  <p:tag name="KSO_WM_BEAUTIFY_FLAG" val="#wm#"/>
  <p:tag name="KSO_WM_UNIT_TYPE" val="i"/>
  <p:tag name="KSO_WM_UNIT_INDEX" val="2"/>
  <p:tag name="KSO_WM_UNIT_BLOCK" val="0"/>
  <p:tag name="KSO_WM_UNIT_SM_LIMIT_TYPE" val="2"/>
  <p:tag name="KSO_WM_UNIT_DEC_AREA_ID" val="076ad31bd74e4220b4947979b942b309"/>
  <p:tag name="KSO_WM_UNIT_DECORATE_INFO" val="{&quot;DecorateInfoH&quot;:{&quot;IsAbs&quot;:false},&quot;DecorateInfoW&quot;:{&quot;IsAbs&quot;:false},&quot;DecorateInfoX&quot;:{&quot;IsAbs&quot;:false,&quot;Pos&quot;:1},&quot;DecorateInfoY&quot;:{&quot;IsAbs&quot;:false,&quot;Pos&quot;:1},&quot;ReferentInfo&quot;:{&quot;Id&quot;:&quot;47583ddcf96f4248a4ec9f1478dccebc&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60656f0d4054ed1e2fb80298"/>
  <p:tag name="KSO_WM_TEMPLATE_ASSEMBLE_GROUPID" val="60656f0d4054ed1e2fb80298"/>
</p:tagLst>
</file>

<file path=ppt/tags/tag8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5825_1*i*3"/>
  <p:tag name="KSO_WM_TEMPLATE_CATEGORY" val="diagram"/>
  <p:tag name="KSO_WM_TEMPLATE_INDEX" val="20215825"/>
  <p:tag name="KSO_WM_UNIT_LAYERLEVEL" val="1"/>
  <p:tag name="KSO_WM_TAG_VERSION" val="1.0"/>
  <p:tag name="KSO_WM_BEAUTIFY_FLAG" val="#wm#"/>
  <p:tag name="KSO_WM_UNIT_TYPE" val="i"/>
  <p:tag name="KSO_WM_UNIT_INDEX" val="3"/>
  <p:tag name="KSO_WM_UNIT_BLOCK" val="0"/>
  <p:tag name="KSO_WM_UNIT_SM_LIMIT_TYPE" val="2"/>
  <p:tag name="KSO_WM_UNIT_DEC_AREA_ID" val="158e1854e6f8483982bb93103bda023e"/>
  <p:tag name="KSO_WM_UNIT_DECORATE_INFO" val="{&quot;DecorateInfoH&quot;:{&quot;IsAbs&quot;:false},&quot;DecorateInfoW&quot;:{&quot;IsAbs&quot;:false},&quot;DecorateInfoX&quot;:{&quot;IsAbs&quot;:false,&quot;Pos&quot;:1},&quot;DecorateInfoY&quot;:{&quot;IsAbs&quot;:false,&quot;Pos&quot;:1},&quot;ReferentInfo&quot;:{&quot;Id&quot;:&quot;a304d1461a1e42c8a617e8e41e61b026&quot;,&quot;X&quot;:{&quot;Pos&quot;:1},&quot;Y&quot;:{&quot;Pos&quot;:1}},&quot;whChangeMode&quot;:0}"/>
  <p:tag name="KSO_WM_CHIP_GROUPID" val="5f7009630ff15d9a40eb5fda"/>
  <p:tag name="KSO_WM_CHIP_XID" val="5f7009630ff15d9a40eb5fdb"/>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315"/>
  <p:tag name="KSO_WM_TEMPLATE_ASSEMBLE_XID" val="60656f0d4054ed1e2fb80298"/>
  <p:tag name="KSO_WM_TEMPLATE_ASSEMBLE_GROUPID" val="60656f0d4054ed1e2fb80298"/>
</p:tagLst>
</file>

<file path=ppt/tags/tag849.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5825_1*a*1"/>
  <p:tag name="KSO_WM_TEMPLATE_CATEGORY" val="diagram"/>
  <p:tag name="KSO_WM_TEMPLATE_INDEX" val="20215825"/>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890f81cc35704e6990b2189e160bd34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417b9974ff34df2996656c1561fa58f"/>
  <p:tag name="KSO_WM_UNIT_TEXT_FILL_FORE_SCHEMECOLOR_INDEX_BRIGHTNESS" val="0"/>
  <p:tag name="KSO_WM_UNIT_TEXT_FILL_FORE_SCHEMECOLOR_INDEX" val="13"/>
  <p:tag name="KSO_WM_UNIT_TEXT_FILL_TYPE" val="1"/>
  <p:tag name="KSO_WM_TEMPLATE_ASSEMBLE_XID" val="60656f0d4054ed1e2fb80298"/>
  <p:tag name="KSO_WM_TEMPLATE_ASSEMBLE_GROUPID" val="60656f0d4054ed1e2fb80298"/>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5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825_1*f*1"/>
  <p:tag name="KSO_WM_TEMPLATE_CATEGORY" val="diagram"/>
  <p:tag name="KSO_WM_TEMPLATE_INDEX" val="20215825"/>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47583ddcf96f4248a4ec9f1478dcceb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5f4d9048f1046a689d79e92a1e49c92"/>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60656f0d4054ed1e2fb80298"/>
  <p:tag name="KSO_WM_TEMPLATE_ASSEMBLE_GROUPID" val="60656f0d4054ed1e2fb80298"/>
</p:tagLst>
</file>

<file path=ppt/tags/tag851.xml><?xml version="1.0" encoding="utf-8"?>
<p:tagLst xmlns:p="http://schemas.openxmlformats.org/presentationml/2006/main">
  <p:tag name="KSO_WM_UNIT_VALUE" val="1015*1184"/>
  <p:tag name="KSO_WM_UNIT_HIGHLIGHT" val="0"/>
  <p:tag name="KSO_WM_UNIT_COMPATIBLE" val="0"/>
  <p:tag name="KSO_WM_UNIT_DIAGRAM_ISNUMVISUAL" val="0"/>
  <p:tag name="KSO_WM_UNIT_DIAGRAM_ISREFERUNIT" val="0"/>
  <p:tag name="KSO_WM_UNIT_TYPE" val="d"/>
  <p:tag name="KSO_WM_UNIT_INDEX" val="1"/>
  <p:tag name="KSO_WM_UNIT_ID" val="diagram20215825_1*d*1"/>
  <p:tag name="KSO_WM_TEMPLATE_CATEGORY" val="diagram"/>
  <p:tag name="KSO_WM_TEMPLATE_INDEX" val="20215825"/>
  <p:tag name="KSO_WM_UNIT_LAYERLEVEL" val="1"/>
  <p:tag name="KSO_WM_TAG_VERSION" val="1.0"/>
  <p:tag name="KSO_WM_BEAUTIFY_FLAG" val="#wm#"/>
  <p:tag name="KSO_WM_CHIP_GROUPID" val="5e7310da9a230a26b9e88a19"/>
  <p:tag name="KSO_WM_CHIP_XID" val="5e7310da9a230a26b9e88a1a"/>
  <p:tag name="KSO_WM_UNIT_DEC_AREA_ID" val="a304d1461a1e42c8a617e8e41e61b02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40018ca3bca42b99c22f0cf7a50453b"/>
  <p:tag name="KSO_WM_UNIT_SUPPORT_UNIT_TYPE" val="[&quot;d&quot;,&quot;α&quot;,&quot;β&quot;]"/>
  <p:tag name="KSO_WM_TEMPLATE_ASSEMBLE_XID" val="60656f0d4054ed1e2fb80298"/>
  <p:tag name="KSO_WM_TEMPLATE_ASSEMBLE_GROUPID" val="60656f0d4054ed1e2fb80298"/>
  <p:tag name="KSO_WM_UNIT_PICTURE_CLIP_FLAG" val="0"/>
</p:tagLst>
</file>

<file path=ppt/tags/tag852.xml><?xml version="1.0" encoding="utf-8"?>
<p:tagLst xmlns:p="http://schemas.openxmlformats.org/presentationml/2006/main">
  <p:tag name="KSO_WM_BEAUTIFY_FLAG" val="#wm#"/>
  <p:tag name="KSO_WM_TEMPLATE_CATEGORY" val="diagram"/>
  <p:tag name="KSO_WM_TEMPLATE_INDEX" val="20215825"/>
  <p:tag name="KSO_WM_SLIDE_ID" val="diagram20215825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80"/>
  <p:tag name="KSO_WM_SLIDE_POSITION" val="0*0"/>
  <p:tag name="KSO_WM_TAG_VERSION" val="1.0"/>
  <p:tag name="KSO_WM_SLIDE_LAYOUT" val="a_d_f"/>
  <p:tag name="KSO_WM_SLIDE_LAYOUT_CNT" val="1_1_1"/>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009630ff15d9a40eb5fdb"/>
  <p:tag name="KSO_WM_CHIP_FILLPROP" val="[[{&quot;text_align&quot;:&quot;lm&quot;,&quot;text_direction&quot;:&quot;horizontal&quot;,&quot;support_big_font&quot;:false,&quot;fill_id&quot;:&quot;f51f0f164d904849b920a03addaa3857&quot;,&quot;fill_align&quot;:&quot;lm&quot;,&quot;chip_types&quot;:[&quot;header&quot;]},{&quot;text_align&quot;:&quot;lm&quot;,&quot;text_direction&quot;:&quot;horizontal&quot;,&quot;support_big_font&quot;:false,&quot;fill_id&quot;:&quot;9d05ea9cb03d4989b245eeeae724e476&quot;,&quot;fill_align&quot;:&quot;cm&quot;,&quot;chip_types&quot;:[&quot;pictext&quot;,&quot;text&quot;,&quot;picture&quot;,&quot;chart&quot;,&quot;table&quot;,&quot;video&quot;]},{&quot;text_align&quot;:&quot;lm&quot;,&quot;text_direction&quot;:&quot;horizontal&quot;,&quot;support_big_font&quot;:false,&quot;fill_id&quot;:&quot;08e73564c05249df950098ca98d5f7fe&quot;,&quot;fill_align&quot;:&quot;cm&quot;,&quot;chip_types&quot;:[&quot;pictext&quot;,&quot;text&quot;,&quot;picture&quot;,&quot;chart&quot;,&quot;table&quot;]}]]"/>
  <p:tag name="KSO_WM_CHIP_DECFILLPROP" val="[]"/>
  <p:tag name="KSO_WM_SLIDE_LAYOUT_INFO" val="{&quot;id&quot;:&quot;2021-04-01T15:26:12&quot;,&quot;maxSize&quot;:{&quot;size1&quot;:12.1},&quot;minSize&quot;:{&quot;size1&quot;:12.1},&quot;normalSize&quot;:{&quot;size1&quot;:12.1},&quot;subLayout&quot;:[{&quot;backgroundInfo&quot;:[{&quot;bottom&quot;:-0.3698497,&quot;bottomAbs&quot;:false,&quot;left&quot;:0,&quot;leftAbs&quot;:false,&quot;right&quot;:0,&quot;rightAbs&quot;:false,&quot;top&quot;:0,&quot;topAbs&quot;:false,&quot;type&quot;:&quot;navigation&quot;}],&quot;id&quot;:&quot;2021-04-01T15:26:12&quot;,&quot;margin&quot;:{&quot;bottom&quot;:0.026000002399086952,&quot;left&quot;:1.2699999809265137,&quot;right&quot;:1.2699999809265137,&quot;top&quot;:0.57999998331069946},&quot;type&quot;:0},{&quot;direction&quot;:1,&quot;id&quot;:&quot;2021-04-01T15:26:12&quot;,&quot;maxSize&quot;:{&quot;size1&quot;:58.799663860095698},&quot;minSize&quot;:{&quot;size1&quot;:31.299663860095706},&quot;normalSize&quot;:{&quot;size1&quot;:43.380913860095703},&quot;subLayout&quot;:[{&quot;id&quot;:&quot;2021-04-01T15:26:12&quot;,&quot;margin&quot;:{&quot;bottom&quot;:2.9630000591278076,&quot;left&quot;:3.3870000839233398,&quot;right&quot;:0.026000002399086952,&quot;top&quot;:3.627000093460083},&quot;type&quot;:0},{&quot;id&quot;:&quot;2021-04-01T15:26:12&quot;,&quot;margin&quot;:{&quot;bottom&quot;:2.9630000591278076,&quot;left&quot;:3.3599998950958252,&quot;right&quot;:3.3859999179840088,&quot;top&quot;:3.627000093460083},&quot;type&quot;:0}],&quot;type&quot;:0}],&quot;type&quot;:0}"/>
  <p:tag name="KSO_WM_SLIDE_BACKGROUND" val="[&quot;navigation&quot;]"/>
  <p:tag name="KSO_WM_SLIDE_RATIO" val="1.777778"/>
  <p:tag name="KSO_WM_SLIDE_CAN_ADD_NAVIGATION" val="1"/>
  <p:tag name="KSO_WM_CHIP_GROUPID" val="5f7009630ff15d9a40eb5fda"/>
  <p:tag name="KSO_WM_SLIDE_BK_DARK_LIGHT" val="2"/>
  <p:tag name="KSO_WM_SLIDE_BACKGROUND_TYPE" val="navigation"/>
  <p:tag name="KSO_WM_SLIDE_SUPPORT_FEATURE_TYPE" val="0"/>
  <p:tag name="KSO_WM_TEMPLATE_ASSEMBLE_XID" val="60656f0d4054ed1e2fb80298"/>
  <p:tag name="KSO_WM_TEMPLATE_ASSEMBLE_GROUPID" val="60656f0d4054ed1e2fb80298"/>
</p:tagLst>
</file>

<file path=ppt/tags/tag85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5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TYPE" val="i"/>
</p:tagLst>
</file>

<file path=ppt/tags/tag85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5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5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5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5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197_1*i*2"/>
  <p:tag name="KSO_WM_TEMPLATE_CATEGORY" val="diagram"/>
  <p:tag name="KSO_WM_TEMPLATE_INDEX" val="20211197"/>
  <p:tag name="KSO_WM_UNIT_LAYERLEVEL" val="1"/>
  <p:tag name="KSO_WM_TAG_VERSION" val="1.0"/>
  <p:tag name="KSO_WM_BEAUTIFY_FLAG" val="#wm#"/>
  <p:tag name="KSO_WM_UNIT_BLOCK" val="0"/>
  <p:tag name="KSO_WM_UNIT_SM_LIMIT_TYPE" val="0"/>
  <p:tag name="KSO_WM_UNIT_DEC_AREA_ID" val="0d90f2c9fed5445d839bda9a2d63078a"/>
  <p:tag name="KSO_WM_UNIT_DECORATE_INFO" val="{&quot;DecorateInfoH&quot;:{&quot;IsAbs&quot;:true},&quot;DecorateInfoW&quot;:{&quot;IsAbs&quot;:true},&quot;DecorateInfoX&quot;:{&quot;IsAbs&quot;:true,&quot;Pos&quot;:0},&quot;DecorateInfoY&quot;:{&quot;IsAbs&quot;:true,&quot;Pos&quot;:0},&quot;ReferentInfo&quot;:{&quot;Id&quot;:&quot;f7e43892276442ca81a23e4412ffed43&quot;,&quot;X&quot;:{&quot;Pos&quot;:0},&quot;Y&quot;:{&quot;Pos&quot;:0}},&quot;whChangeMode&quot;:0}"/>
  <p:tag name="KSO_WM_CHIP_GROUPID" val="5f5ee1ca4d6848d78f644aeb"/>
  <p:tag name="KSO_WM_CHIP_XID" val="5f5f3b928e478fb0c58a944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6eaf4054ed1e2fb7fdd2"/>
  <p:tag name="KSO_WM_TEMPLATE_ASSEMBLE_GROUPID" val="60656eaf4054ed1e2fb7fdd2"/>
</p:tagLst>
</file>

<file path=ppt/tags/tag8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1197_1*i*3"/>
  <p:tag name="KSO_WM_TEMPLATE_CATEGORY" val="diagram"/>
  <p:tag name="KSO_WM_TEMPLATE_INDEX" val="20211197"/>
  <p:tag name="KSO_WM_UNIT_LAYERLEVEL" val="1"/>
  <p:tag name="KSO_WM_TAG_VERSION" val="1.0"/>
  <p:tag name="KSO_WM_BEAUTIFY_FLAG" val="#wm#"/>
  <p:tag name="KSO_WM_UNIT_BLOCK" val="0"/>
  <p:tag name="KSO_WM_UNIT_SM_LIMIT_TYPE" val="0"/>
  <p:tag name="KSO_WM_UNIT_DEC_AREA_ID" val="afa37bc3f3d94f72b3af83df39600222"/>
  <p:tag name="KSO_WM_UNIT_DECORATE_INFO" val="{&quot;DecorateInfoH&quot;:{&quot;IsAbs&quot;:true},&quot;DecorateInfoW&quot;:{&quot;IsAbs&quot;:true},&quot;DecorateInfoX&quot;:{&quot;IsAbs&quot;:true,&quot;Pos&quot;:2},&quot;DecorateInfoY&quot;:{&quot;IsAbs&quot;:true,&quot;Pos&quot;:2},&quot;ReferentInfo&quot;:{&quot;Id&quot;:&quot;f7e43892276442ca81a23e4412ffed43&quot;,&quot;X&quot;:{&quot;Pos&quot;:2},&quot;Y&quot;:{&quot;Pos&quot;:2}},&quot;whChangeMode&quot;:0}"/>
  <p:tag name="KSO_WM_CHIP_GROUPID" val="5f5ee1ca4d6848d78f644aeb"/>
  <p:tag name="KSO_WM_CHIP_XID" val="5f5f3b928e478fb0c58a9444"/>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6eaf4054ed1e2fb7fdd2"/>
  <p:tag name="KSO_WM_TEMPLATE_ASSEMBLE_GROUPID" val="60656eaf4054ed1e2fb7fdd2"/>
</p:tagLst>
</file>

<file path=ppt/tags/tag8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1197_1*i*4"/>
  <p:tag name="KSO_WM_TEMPLATE_CATEGORY" val="diagram"/>
  <p:tag name="KSO_WM_TEMPLATE_INDEX" val="20211197"/>
  <p:tag name="KSO_WM_UNIT_LAYERLEVEL" val="1"/>
  <p:tag name="KSO_WM_TAG_VERSION" val="1.0"/>
  <p:tag name="KSO_WM_BEAUTIFY_FLAG" val="#wm#"/>
  <p:tag name="KSO_WM_UNIT_BLOCK" val="0"/>
  <p:tag name="KSO_WM_UNIT_SM_LIMIT_TYPE" val="2"/>
  <p:tag name="KSO_WM_UNIT_DEC_AREA_ID" val="f7e43892276442ca81a23e4412ffed43"/>
  <p:tag name="KSO_WM_UNIT_DECORATE_INFO" val="{&quot;DecorateInfoH&quot;:{&quot;IsAbs&quot;:true},&quot;DecorateInfoW&quot;:{&quot;IsAbs&quot;:true},&quot;DecorateInfoX&quot;:{&quot;IsAbs&quot;:true,&quot;Pos&quot;:1},&quot;DecorateInfoY&quot;:{&quot;IsAbs&quot;:true,&quot;Pos&quot;:1},&quot;ReferentInfo&quot;:{&quot;Id&quot;:&quot;1b4f6e03d5fd49f9a9bc8cf2e566c2d5&quot;,&quot;X&quot;:{&quot;Pos&quot;:1},&quot;Y&quot;:{&quot;Pos&quot;:1}},&quot;whChangeMode&quot;:0}"/>
  <p:tag name="KSO_WM_CHIP_GROUPID" val="5f5ee1ca4d6848d78f644aeb"/>
  <p:tag name="KSO_WM_CHIP_XID" val="5f5f3b928e478fb0c58a9444"/>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89"/>
  <p:tag name="KSO_WM_TEMPLATE_ASSEMBLE_XID" val="60656eaf4054ed1e2fb7fdd2"/>
  <p:tag name="KSO_WM_TEMPLATE_ASSEMBLE_GROUPID" val="60656eaf4054ed1e2fb7fdd2"/>
</p:tagLst>
</file>

<file path=ppt/tags/tag863.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11197_1*a*1"/>
  <p:tag name="KSO_WM_TEMPLATE_CATEGORY" val="diagram"/>
  <p:tag name="KSO_WM_TEMPLATE_INDEX" val="2021119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4435560c1859432187cbf445d7efbb9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c4b8eba381a4cde865a62b71a15fc77"/>
  <p:tag name="KSO_WM_UNIT_TEXT_FILL_FORE_SCHEMECOLOR_INDEX_BRIGHTNESS" val="0"/>
  <p:tag name="KSO_WM_UNIT_TEXT_FILL_FORE_SCHEMECOLOR_INDEX" val="13"/>
  <p:tag name="KSO_WM_UNIT_TEXT_FILL_TYPE" val="1"/>
  <p:tag name="KSO_WM_TEMPLATE_ASSEMBLE_XID" val="60656eaf4054ed1e2fb7fdd2"/>
  <p:tag name="KSO_WM_TEMPLATE_ASSEMBLE_GROUPID" val="60656eaf4054ed1e2fb7fdd2"/>
</p:tagLst>
</file>

<file path=ppt/tags/tag864.xml><?xml version="1.0" encoding="utf-8"?>
<p:tagLst xmlns:p="http://schemas.openxmlformats.org/presentationml/2006/main">
  <p:tag name="KSO_WM_UNIT_VALUE" val="1058*1396"/>
  <p:tag name="KSO_WM_UNIT_HIGHLIGHT" val="0"/>
  <p:tag name="KSO_WM_UNIT_COMPATIBLE" val="1"/>
  <p:tag name="KSO_WM_UNIT_DIAGRAM_ISNUMVISUAL" val="0"/>
  <p:tag name="KSO_WM_UNIT_DIAGRAM_ISREFERUNIT" val="0"/>
  <p:tag name="KSO_WM_UNIT_TYPE" val="d"/>
  <p:tag name="KSO_WM_UNIT_INDEX" val="1"/>
  <p:tag name="KSO_WM_UNIT_ID" val="diagram20211197_1*d*1"/>
  <p:tag name="KSO_WM_TEMPLATE_CATEGORY" val="diagram"/>
  <p:tag name="KSO_WM_TEMPLATE_INDEX" val="20211197"/>
  <p:tag name="KSO_WM_UNIT_LAYERLEVEL" val="1"/>
  <p:tag name="KSO_WM_TAG_VERSION" val="1.0"/>
  <p:tag name="KSO_WM_BEAUTIFY_FLAG" val="#wm#"/>
  <p:tag name="KSO_WM_CHIP_GROUPID" val="5e7310da9a230a26b9e88a19"/>
  <p:tag name="KSO_WM_CHIP_XID" val="5e7310da9a230a26b9e88a1a"/>
  <p:tag name="KSO_WM_UNIT_DEC_AREA_ID" val="113148d600f741e1883bb04623ab343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1485150e079411cbdb31a7b1c8140dd"/>
  <p:tag name="KSO_WM_TEMPLATE_ASSEMBLE_XID" val="60656eaf4054ed1e2fb7fdd2"/>
  <p:tag name="KSO_WM_TEMPLATE_ASSEMBLE_GROUPID" val="60656eaf4054ed1e2fb7fdd2"/>
  <p:tag name="KSO_WM_UNIT_PICTURE_CLIP_FLAG" val="0"/>
</p:tagLst>
</file>

<file path=ppt/tags/tag86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197_1*f*1"/>
  <p:tag name="KSO_WM_TEMPLATE_CATEGORY" val="diagram"/>
  <p:tag name="KSO_WM_TEMPLATE_INDEX" val="20211197"/>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1b4f6e03d5fd49f9a9bc8cf2e566c2d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6f6cb0016b045fb95ad4557d2fcb68a"/>
  <p:tag name="KSO_WM_UNIT_SUPPORT_BIG_FONT" val="1"/>
  <p:tag name="KSO_WM_UNIT_TEXT_FILL_FORE_SCHEMECOLOR_INDEX_BRIGHTNESS" val="0.25"/>
  <p:tag name="KSO_WM_UNIT_TEXT_FILL_FORE_SCHEMECOLOR_INDEX" val="13"/>
  <p:tag name="KSO_WM_UNIT_TEXT_FILL_TYPE" val="1"/>
  <p:tag name="KSO_WM_TEMPLATE_ASSEMBLE_XID" val="60656eaf4054ed1e2fb7fdd2"/>
  <p:tag name="KSO_WM_TEMPLATE_ASSEMBLE_GROUPID" val="60656eaf4054ed1e2fb7fdd2"/>
</p:tagLst>
</file>

<file path=ppt/tags/tag866.xml><?xml version="1.0" encoding="utf-8"?>
<p:tagLst xmlns:p="http://schemas.openxmlformats.org/presentationml/2006/main">
  <p:tag name="KSO_WM_BEAUTIFY_FLAG" val="#wm#"/>
  <p:tag name="KSO_WM_TEMPLATE_CATEGORY" val="diagram"/>
  <p:tag name="KSO_WM_TEMPLATE_INDEX" val="20211197"/>
  <p:tag name="KSO_WM_SLIDE_ID" val="diagram2021119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960*444"/>
  <p:tag name="KSO_WM_SLIDE_POSITION" val="0*0"/>
  <p:tag name="KSO_WM_SLIDE_LAYOUT_INFO" val="{&quot;id&quot;:&quot;2021-04-01T15:12:52&quot;,&quot;maxSize&quot;:{&quot;size1&quot;:13.300000000000001},&quot;minSize&quot;:{&quot;size1&quot;:13.300000000000001},&quot;normalSize&quot;:{&quot;size1&quot;:13.300000000000001},&quot;subLayout&quot;:[{&quot;backgroundInfo&quot;:[{&quot;bottom&quot;:0,&quot;bottomAbs&quot;:false,&quot;left&quot;:0,&quot;leftAbs&quot;:false,&quot;right&quot;:0,&quot;rightAbs&quot;:false,&quot;top&quot;:0,&quot;topAbs&quot;:false,&quot;type&quot;:&quot;navigation&quot;}],&quot;id&quot;:&quot;2021-04-01T15:12:52&quot;,&quot;margin&quot;:{&quot;bottom&quot;:0.42300000786781311,&quot;left&quot;:1.2699999809265137,&quot;right&quot;:1.2699999809265137,&quot;top&quot;:0.42300000786781311},&quot;type&quot;:0},{&quot;direction&quot;:1,&quot;id&quot;:&quot;2021-04-01T15:12:52&quot;,&quot;maxSize&quot;:{&quot;size1&quot;:48.799999999999997},&quot;minSize&quot;:{&quot;size1&quot;:48.799999999999997},&quot;normalSize&quot;:{&quot;size1&quot;:48.799999999999997},&quot;subLayout&quot;:[{&quot;id&quot;:&quot;2021-04-01T15:12:52&quot;,&quot;margin&quot;:{&quot;bottom&quot;:1.2699999809265137,&quot;left&quot;:0,&quot;right&quot;:2.5659999847412109,&quot;top&quot;:1.2699999809265137},&quot;type&quot;:0},{&quot;id&quot;:&quot;2021-04-01T15:12:52&quot;,&quot;margin&quot;:{&quot;bottom&quot;:5.0799999237060547,&quot;left&quot;:1.6670000553131104,&quot;right&quot;:3.809999942779541,&quot;top&quot;:4.2329998016357422},&quot;type&quot;:0}],&quot;type&quot;:0}],&quot;type&quot;:0}"/>
  <p:tag name="KSO_WM_SLIDE_BACKGROUND" val="[&quot;navigation&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5f3b928e478fb0c58a9444"/>
  <p:tag name="KSO_WM_CHIP_FILLPROP" val="[[{&quot;text_align&quot;:&quot;lm&quot;,&quot;text_direction&quot;:&quot;horizontal&quot;,&quot;support_big_font&quot;:false,&quot;fill_id&quot;:&quot;c934b58042b44607bfcc30469ccc57d1&quot;,&quot;fill_align&quot;:&quot;lm&quot;,&quot;chip_types&quot;:[&quot;header&quot;]},{&quot;text_align&quot;:&quot;cm&quot;,&quot;text_direction&quot;:&quot;horizontal&quot;,&quot;support_big_font&quot;:false,&quot;fill_id&quot;:&quot;c923a9508c244c10ad1180b9665271d0&quot;,&quot;fill_align&quot;:&quot;cm&quot;,&quot;chip_types&quot;:[&quot;picture&quot;]},{&quot;text_align&quot;:&quot;cm&quot;,&quot;text_direction&quot;:&quot;horizontal&quot;,&quot;support_big_font&quot;:true,&quot;fill_id&quot;:&quot;2ced0119bad849a3b8c16da8615a6fcd&quot;,&quot;fill_align&quot;:&quot;cm&quot;,&quot;chip_types&quot;:[&quot;text&quot;]}]]"/>
  <p:tag name="FIXED_XID_TMP" val="5f5ee1ca4d6848d78f644aeb"/>
  <p:tag name="KSO_WM_CHIP_DECFILLPROP" val="[]"/>
  <p:tag name="KSO_WM_SLIDE_CAN_ADD_NAVIGATION" val="1"/>
  <p:tag name="KSO_WM_CHIP_GROUPID" val="5f5ee1ca4d6848d78f644aeb"/>
  <p:tag name="KSO_WM_SLIDE_BK_DARK_LIGHT" val="2"/>
  <p:tag name="KSO_WM_SLIDE_BACKGROUND_TYPE" val="navigation"/>
  <p:tag name="KSO_WM_SLIDE_SUPPORT_FEATURE_TYPE" val="0"/>
  <p:tag name="KSO_WM_TEMPLATE_ASSEMBLE_XID" val="60656eaf4054ed1e2fb7fdd2"/>
  <p:tag name="KSO_WM_TEMPLATE_ASSEMBLE_GROUPID" val="60656eaf4054ed1e2fb7fdd2"/>
</p:tagLst>
</file>

<file path=ppt/tags/tag86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 name="KSO_WM_UNIT_FILL_FORE_SCHEMECOLOR_INDEX_BRIGHTNESS" val="0"/>
  <p:tag name="KSO_WM_UNIT_FILL_FORE_SCHEMECOLOR_INDEX" val="1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86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TYPE" val="i"/>
</p:tagLst>
</file>

<file path=ppt/tags/tag86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7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7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7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7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74.xml><?xml version="1.0" encoding="utf-8"?>
<p:tagLst xmlns:p="http://schemas.openxmlformats.org/presentationml/2006/main">
  <p:tag name="KSO_WM_UNIT_ISCONTENTSTITLE" val="0"/>
  <p:tag name="KSO_WM_UNIT_ISNUMDGMTITLE" val="0"/>
  <p:tag name="KSO_WM_UNIT_NOCLEAR" val="0"/>
  <p:tag name="KSO_WM_UNIT_VALUE" val="31"/>
  <p:tag name="KSO_WM_UNIT_HIGHLIGHT" val="0"/>
  <p:tag name="KSO_WM_UNIT_COMPATIBLE" val="0"/>
  <p:tag name="KSO_WM_UNIT_DIAGRAM_ISNUMVISUAL" val="0"/>
  <p:tag name="KSO_WM_UNIT_DIAGRAM_ISREFERUNIT" val="0"/>
  <p:tag name="KSO_WM_UNIT_TYPE" val="a"/>
  <p:tag name="KSO_WM_UNIT_INDEX" val="1"/>
  <p:tag name="KSO_WM_UNIT_ID" val="diagram20209800_1*a*1"/>
  <p:tag name="KSO_WM_TEMPLATE_CATEGORY" val="diagram"/>
  <p:tag name="KSO_WM_TEMPLATE_INDEX" val="20209800"/>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950d97a6fc2a47eb90bb43c707f38b7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e672c3495a7d4fc88f20c267d2e889ce"/>
  <p:tag name="KSO_WM_UNIT_TEXT_FILL_FORE_SCHEMECOLOR_INDEX_BRIGHTNESS" val="0"/>
  <p:tag name="KSO_WM_UNIT_TEXT_FILL_FORE_SCHEMECOLOR_INDEX" val="13"/>
  <p:tag name="KSO_WM_UNIT_TEXT_FILL_TYPE" val="1"/>
  <p:tag name="KSO_WM_TEMPLATE_ASSEMBLE_XID" val="60656e904054ed1e2fb7fb8a"/>
  <p:tag name="KSO_WM_TEMPLATE_ASSEMBLE_GROUPID" val="60656e904054ed1e2fb7fb8a"/>
</p:tagLst>
</file>

<file path=ppt/tags/tag875.xml><?xml version="1.0" encoding="utf-8"?>
<p:tagLst xmlns:p="http://schemas.openxmlformats.org/presentationml/2006/main">
  <p:tag name="KSO_WM_UNIT_VALUE" val="804*1438"/>
  <p:tag name="KSO_WM_UNIT_HIGHLIGHT" val="0"/>
  <p:tag name="KSO_WM_UNIT_COMPATIBLE" val="0"/>
  <p:tag name="KSO_WM_UNIT_DIAGRAM_ISNUMVISUAL" val="0"/>
  <p:tag name="KSO_WM_UNIT_DIAGRAM_ISREFERUNIT" val="0"/>
  <p:tag name="KSO_WM_UNIT_TYPE" val="d"/>
  <p:tag name="KSO_WM_UNIT_INDEX" val="1"/>
  <p:tag name="KSO_WM_UNIT_ID" val="diagram20209800_1*d*1"/>
  <p:tag name="KSO_WM_TEMPLATE_CATEGORY" val="diagram"/>
  <p:tag name="KSO_WM_TEMPLATE_INDEX" val="20209800"/>
  <p:tag name="KSO_WM_UNIT_LAYERLEVEL" val="1"/>
  <p:tag name="KSO_WM_TAG_VERSION" val="1.0"/>
  <p:tag name="KSO_WM_BEAUTIFY_FLAG" val="#wm#"/>
  <p:tag name="KSO_WM_CHIP_GROUPID" val="5e7310da9a230a26b9e88a19"/>
  <p:tag name="KSO_WM_CHIP_XID" val="5e7310da9a230a26b9e88a1a"/>
  <p:tag name="KSO_WM_UNIT_DEC_AREA_ID" val="b7f38f36bcf343da8555b2481226b5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5875348ab4a4dfe9b08e02d0722acc3"/>
  <p:tag name="KSO_WM_UNIT_SUPPORT_UNIT_TYPE" val="[&quot;d&quot;]"/>
  <p:tag name="KSO_WM_TEMPLATE_ASSEMBLE_XID" val="60656e904054ed1e2fb7fb8a"/>
  <p:tag name="KSO_WM_TEMPLATE_ASSEMBLE_GROUPID" val="60656e904054ed1e2fb7fb8a"/>
  <p:tag name="KSO_WM_UNIT_PICTURE_CLIP_FLAG" val="0"/>
</p:tagLst>
</file>

<file path=ppt/tags/tag87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800_1*f*1"/>
  <p:tag name="KSO_WM_TEMPLATE_CATEGORY" val="diagram"/>
  <p:tag name="KSO_WM_TEMPLATE_INDEX" val="20209800"/>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da294508696f42c7897250f94eabf2d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9aa3b0137ed24f41adf1a191498956a4"/>
  <p:tag name="KSO_WM_UNIT_SUPPORT_UNIT_TYPE" val="[&quot;d&quot;]"/>
  <p:tag name="KSO_WM_UNIT_TEXT_FILL_FORE_SCHEMECOLOR_INDEX_BRIGHTNESS" val="0.25"/>
  <p:tag name="KSO_WM_UNIT_TEXT_FILL_FORE_SCHEMECOLOR_INDEX" val="13"/>
  <p:tag name="KSO_WM_UNIT_TEXT_FILL_TYPE" val="1"/>
  <p:tag name="KSO_WM_TEMPLATE_ASSEMBLE_XID" val="60656e904054ed1e2fb7fb8a"/>
  <p:tag name="KSO_WM_TEMPLATE_ASSEMBLE_GROUPID" val="60656e904054ed1e2fb7fb8a"/>
</p:tagLst>
</file>

<file path=ppt/tags/tag877.xml><?xml version="1.0" encoding="utf-8"?>
<p:tagLst xmlns:p="http://schemas.openxmlformats.org/presentationml/2006/main">
  <p:tag name="KSO_WM_BEAUTIFY_FLAG" val="#wm#"/>
  <p:tag name="KSO_WM_TEMPLATE_CATEGORY" val="diagram"/>
  <p:tag name="KSO_WM_TEMPLATE_INDEX" val="20209800"/>
  <p:tag name="KSO_WM_SLIDE_LAYOUT_INFO" val="{&quot;backgroundInfo&quot;:[{&quot;bottom&quot;:0,&quot;bottomAbs&quot;:false,&quot;left&quot;:0,&quot;leftAbs&quot;:false,&quot;right&quot;:0,&quot;rightAbs&quot;:false,&quot;top&quot;:0,&quot;topAbs&quot;:false,&quot;type&quot;:&quot;general&quot;}],&quot;id&quot;:&quot;2021-04-01T15:06:42&quot;,&quot;maxSize&quot;:{&quot;size1&quot;:13.5},&quot;minSize&quot;:{&quot;size1&quot;:13.5},&quot;normalSize&quot;:{&quot;size1&quot;:13.5},&quot;subLayout&quot;:[{&quot;backgroundInfo&quot;:[{&quot;bottom&quot;:0,&quot;bottomAbs&quot;:false,&quot;left&quot;:0,&quot;leftAbs&quot;:false,&quot;right&quot;:0,&quot;rightAbs&quot;:false,&quot;top&quot;:0,&quot;topAbs&quot;:false,&quot;type&quot;:&quot;navigation&quot;}],&quot;id&quot;:&quot;2021-04-01T15:06:42&quot;,&quot;margin&quot;:{&quot;bottom&quot;:0.44999998807907104,&quot;left&quot;:1.2699999809265137,&quot;right&quot;:1.2699999809265137,&quot;top&quot;:0.42300000786781311},&quot;type&quot;:0},{&quot;direction&quot;:1,&quot;id&quot;:&quot;2021-04-01T15:06:42&quot;,&quot;maxSize&quot;:{&quot;size1&quot;:62.450135467176246},&quot;minSize&quot;:{&quot;size1&quot;:42.450135467176246},&quot;normalSize&quot;:{&quot;size1&quot;:47.193885467176244},&quot;subLayout&quot;:[{&quot;id&quot;:&quot;2021-04-01T15:06:42&quot;,&quot;margin&quot;:{&quot;bottom&quot;:1.6929999589920044,&quot;left&quot;:1.6929999589920044,&quot;right&quot;:1.6670000553131104,&quot;top&quot;:1.6929999589920044},&quot;type&quot;:0},{&quot;id&quot;:&quot;2021-04-01T15:06:42&quot;,&quot;margin&quot;:{&quot;bottom&quot;:1.6929999589920044,&quot;left&quot;:0.026000002399086952,&quot;right&quot;:1.6929999589920044,&quot;top&quot;:1.6929999589920044},&quot;type&quot;:0}],&quot;type&quot;:0}],&quot;type&quot;:0}"/>
  <p:tag name="KSO_WM_SLIDE_BACKGROUND" val="[&quot;general&quot;,&quot;navigation&quot;]"/>
  <p:tag name="KSO_WM_SLIDE_RATIO" val="1.777778"/>
  <p:tag name="KSO_WM_SLIDE_ID" val="diagram2020980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20"/>
  <p:tag name="KSO_WM_SLIDE_POSITION" val="0*0"/>
  <p:tag name="KSO_WM_TAG_VERSION" val="1.0"/>
  <p:tag name="KSO_WM_SLIDE_LAYOUT" val="a_d_f"/>
  <p:tag name="KSO_WM_SLIDE_LAYOUT_CNT" val="1_1_1"/>
  <p:tag name="KSO_WM_CHIP_INFOS" val="{&quot;type&quot;:0,&quot;layout_type&quot;:&quot;navigation&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m&quot;,&quot;text_direction&quot;:&quot;horizontal&quot;,&quot;support_big_font&quot;:false,&quot;fill_id&quot;:&quot;64fef733638246a6b31168fcca795b6c&quot;,&quot;fill_align&quot;:&quot;lm&quot;,&quot;chip_types&quot;:[&quot;header&quot;]},{&quot;text_align&quot;:&quot;lm&quot;,&quot;text_direction&quot;:&quot;horizontal&quot;,&quot;support_big_font&quot;:false,&quot;fill_id&quot;:&quot;e7350a276e1b487dbd111a1392cc20e6&quot;,&quot;fill_align&quot;:&quot;lm&quot;,&quot;chip_types&quot;:[&quot;text&quot;]},{&quot;text_align&quot;:&quot;lm&quot;,&quot;text_direction&quot;:&quot;horizontal&quot;,&quot;support_features&quot;:[&quot;collage&quot;,&quot;carousel&quot;,&quot;creativecrop&quot;],&quot;support_big_font&quot;:false,&quot;fill_id&quot;:&quot;d80f169e8ede4174b58d7a712e746ee0&quot;,&quot;fill_align&quot;:&quot;lm&quot;,&quot;chip_types&quot;:[&quot;diagram&quot;,&quot;pictext&quot;,&quot;text&quot;,&quot;picture&quot;,&quot;chart&quot;,&quot;table&quot;,&quot;video&quot;]}],[{&quot;text_align&quot;:&quot;lm&quot;,&quot;text_direction&quot;:&quot;horizontal&quot;,&quot;support_big_font&quot;:false,&quot;fill_id&quot;:&quot;64fef733638246a6b31168fcca795b6c&quot;,&quot;fill_align&quot;:&quot;lm&quot;,&quot;chip_types&quot;:[&quot;header&quot;]},{&quot;text_align&quot;:&quot;lm&quot;,&quot;text_direction&quot;:&quot;horizontal&quot;,&quot;support_features&quot;:[&quot;collage&quot;,&quot;carousel&quot;,&quot;creativecrop&quot;],&quot;support_big_font&quot;:false,&quot;fill_id&quot;:&quot;e7350a276e1b487dbd111a1392cc20e6&quot;,&quot;fill_align&quot;:&quot;lm&quot;,&quot;chip_types&quot;:[&quot;diagram&quot;,&quot;pictext&quot;,&quot;picture&quot;,&quot;chart&quot;,&quot;table&quot;,&quot;video&quot;]},{&quot;text_align&quot;:&quot;lm&quot;,&quot;text_direction&quot;:&quot;horizontal&quot;,&quot;support_big_font&quot;:false,&quot;fill_id&quot;:&quot;d80f169e8ede4174b58d7a712e746ee0&quot;,&quot;fill_align&quot;:&quot;lm&quot;,&quot;chip_types&quot;:[&quot;text&quot;]}],[{&quot;text_align&quot;:&quot;lm&quot;,&quot;text_direction&quot;:&quot;horizontal&quot;,&quot;support_big_font&quot;:false,&quot;fill_id&quot;:&quot;64fef733638246a6b31168fcca795b6c&quot;,&quot;fill_align&quot;:&quot;lm&quot;,&quot;chip_types&quot;:[&quot;header&quot;]},{&quot;text_align&quot;:&quot;lm&quot;,&quot;text_direction&quot;:&quot;horizontal&quot;,&quot;support_big_font&quot;:false,&quot;fill_id&quot;:&quot;e7350a276e1b487dbd111a1392cc20e6&quot;,&quot;fill_align&quot;:&quot;lm&quot;,&quot;chip_types&quot;:[&quot;text&quot;,&quot;picture&quot;]},{&quot;text_align&quot;:&quot;lm&quot;,&quot;text_direction&quot;:&quot;horizontal&quot;,&quot;support_big_font&quot;:false,&quot;fill_id&quot;:&quot;d80f169e8ede4174b58d7a712e746ee0&quot;,&quot;fill_align&quot;:&quot;lm&quot;,&quot;chip_types&quot;:[&quot;text&quot;,&quot;picture&quot;]}]]"/>
  <p:tag name="KSO_WM_CHIP_XID" val="5eedaffaaa51720c6c8f4f96"/>
  <p:tag name="KSO_WM_CHIP_DECFILLPROP" val="[]"/>
  <p:tag name="KSO_WM_SLIDE_CAN_ADD_NAVIGATION" val="1"/>
  <p:tag name="KSO_WM_CHIP_GROUPID" val="5eedaffaaa51720c6c8f4f95"/>
  <p:tag name="KSO_WM_SLIDE_BK_DARK_LIGHT" val="2"/>
  <p:tag name="KSO_WM_SLIDE_BACKGROUND_TYPE" val="navigation"/>
  <p:tag name="KSO_WM_SLIDE_SUPPORT_FEATURE_TYPE" val="0"/>
  <p:tag name="KSO_WM_TEMPLATE_ASSEMBLE_XID" val="60656e904054ed1e2fb7fb8a"/>
  <p:tag name="KSO_WM_TEMPLATE_ASSEMBLE_GROUPID" val="60656e904054ed1e2fb7fb8a"/>
</p:tagLst>
</file>

<file path=ppt/tags/tag87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87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80.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8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8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Lst>
</file>

<file path=ppt/tags/tag883.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84.xml><?xml version="1.0" encoding="utf-8"?>
<p:tagLst xmlns:p="http://schemas.openxmlformats.org/presentationml/2006/main">
  <p:tag name="KSO_WM_UNIT_VALUE" val="550*677"/>
  <p:tag name="KSO_WM_UNIT_HIGHLIGHT" val="0"/>
  <p:tag name="KSO_WM_UNIT_COMPATIBLE" val="0"/>
  <p:tag name="KSO_WM_UNIT_DIAGRAM_ISNUMVISUAL" val="0"/>
  <p:tag name="KSO_WM_UNIT_DIAGRAM_ISREFERUNIT" val="0"/>
  <p:tag name="KSO_WM_UNIT_TYPE" val="d"/>
  <p:tag name="KSO_WM_UNIT_INDEX" val="1"/>
  <p:tag name="KSO_WM_UNIT_ID" val="diagram20212692_1*d*1"/>
  <p:tag name="KSO_WM_TEMPLATE_CATEGORY" val="diagram"/>
  <p:tag name="KSO_WM_TEMPLATE_INDEX" val="20212692"/>
  <p:tag name="KSO_WM_UNIT_LAYERLEVEL" val="1"/>
  <p:tag name="KSO_WM_TAG_VERSION" val="1.0"/>
  <p:tag name="KSO_WM_BEAUTIFY_FLAG" val="#wm#"/>
  <p:tag name="KSO_WM_CHIP_GROUPID" val="5e7310da9a230a26b9e88a19"/>
  <p:tag name="KSO_WM_CHIP_XID" val="5e7310da9a230a26b9e88a1a"/>
  <p:tag name="KSO_WM_UNIT_DEC_AREA_ID" val="4766dc4eb31e44e88fa9b2c5203756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613caff54d64d7aa19edb385aa5fdf0"/>
  <p:tag name="KSO_WM_UNIT_SUPPORT_UNIT_TYPE" val="[&quot;d&quot;]"/>
  <p:tag name="KSO_WM_TEMPLATE_ASSEMBLE_XID" val="60656f654054ed1e2fb8094d"/>
  <p:tag name="KSO_WM_TEMPLATE_ASSEMBLE_GROUPID" val="60656f654054ed1e2fb8094d"/>
</p:tagLst>
</file>

<file path=ppt/tags/tag885.xml><?xml version="1.0" encoding="utf-8"?>
<p:tagLst xmlns:p="http://schemas.openxmlformats.org/presentationml/2006/main">
  <p:tag name="KSO_WM_UNIT_ISCONTENTSTITLE" val="0"/>
  <p:tag name="KSO_WM_UNIT_ISNUMDGMTITLE" val="0"/>
  <p:tag name="KSO_WM_UNIT_PRESET_TEXT" val="单击此处添加小标题"/>
  <p:tag name="KSO_WM_UNIT_NOCLEAR" val="0"/>
  <p:tag name="KSO_WM_UNIT_VALUE" val="29"/>
  <p:tag name="KSO_WM_UNIT_HIGHLIGHT" val="0"/>
  <p:tag name="KSO_WM_UNIT_COMPATIBLE" val="0"/>
  <p:tag name="KSO_WM_UNIT_DIAGRAM_ISNUMVISUAL" val="0"/>
  <p:tag name="KSO_WM_UNIT_DIAGRAM_ISREFERUNIT" val="0"/>
  <p:tag name="KSO_WM_UNIT_TYPE" val="h_a"/>
  <p:tag name="KSO_WM_UNIT_INDEX" val="1_1"/>
  <p:tag name="KSO_WM_UNIT_ID" val="diagram20212692_1*h_a*1_1"/>
  <p:tag name="KSO_WM_TEMPLATE_CATEGORY" val="diagram"/>
  <p:tag name="KSO_WM_TEMPLATE_INDEX" val="20212692"/>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1bd7fc0fc2b34214b859f23d73bf812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9d34d85412d451a8d1ec2067bf9a6e8"/>
  <p:tag name="KSO_WM_UNIT_TEXT_FILL_FORE_SCHEMECOLOR_INDEX_BRIGHTNESS" val="0"/>
  <p:tag name="KSO_WM_UNIT_TEXT_FILL_FORE_SCHEMECOLOR_INDEX" val="13"/>
  <p:tag name="KSO_WM_UNIT_TEXT_FILL_TYPE" val="1"/>
  <p:tag name="KSO_WM_TEMPLATE_ASSEMBLE_XID" val="60656f654054ed1e2fb8094d"/>
  <p:tag name="KSO_WM_TEMPLATE_ASSEMBLE_GROUPID" val="60656f654054ed1e2fb8094d"/>
</p:tagLst>
</file>

<file path=ppt/tags/tag886.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2692_1*h_f*1_1"/>
  <p:tag name="KSO_WM_TEMPLATE_CATEGORY" val="diagram"/>
  <p:tag name="KSO_WM_TEMPLATE_INDEX" val="20212692"/>
  <p:tag name="KSO_WM_UNIT_LAYERLEVEL" val="1_1"/>
  <p:tag name="KSO_WM_TAG_VERSION" val="1.0"/>
  <p:tag name="KSO_WM_BEAUTIFY_FLAG" val="#wm#"/>
  <p:tag name="KSO_WM_UNIT_SUBTYPE" val="a"/>
  <p:tag name="KSO_WM_UNIT_DEFAULT_FONT" val="14;20;2"/>
  <p:tag name="KSO_WM_UNIT_BLOCK" val="0"/>
  <p:tag name="KSO_WM_UNIT_VALUE" val="261"/>
  <p:tag name="KSO_WM_UNIT_SHOW_EDIT_AREA_INDICATION" val="1"/>
  <p:tag name="KSO_WM_CHIP_GROUPID" val="5e6b05b36848fb12bee65ad8"/>
  <p:tag name="KSO_WM_CHIP_XID" val="5e6b05b36848fb12bee65ada"/>
  <p:tag name="KSO_WM_UNIT_DEC_AREA_ID" val="d855f74d8f7845bcb0110099bd0c731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9d34d85412d451a8d1ec2067bf9a6e8"/>
  <p:tag name="KSO_WM_UNIT_TEXT_FILL_FORE_SCHEMECOLOR_INDEX_BRIGHTNESS" val="0.25"/>
  <p:tag name="KSO_WM_UNIT_TEXT_FILL_FORE_SCHEMECOLOR_INDEX" val="13"/>
  <p:tag name="KSO_WM_UNIT_TEXT_FILL_TYPE" val="1"/>
  <p:tag name="KSO_WM_TEMPLATE_ASSEMBLE_XID" val="60656f654054ed1e2fb8094d"/>
  <p:tag name="KSO_WM_TEMPLATE_ASSEMBLE_GROUPID" val="60656f654054ed1e2fb8094d"/>
</p:tagLst>
</file>

<file path=ppt/tags/tag8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2_1*i*1"/>
  <p:tag name="KSO_WM_TEMPLATE_CATEGORY" val="diagram"/>
  <p:tag name="KSO_WM_TEMPLATE_INDEX" val="20212692"/>
  <p:tag name="KSO_WM_UNIT_LAYERLEVEL" val="1"/>
  <p:tag name="KSO_WM_TAG_VERSION" val="1.0"/>
  <p:tag name="KSO_WM_BEAUTIFY_FLAG" val="#wm#"/>
  <p:tag name="KSO_WM_UNIT_BLOCK" val="0"/>
  <p:tag name="KSO_WM_UNIT_SM_LIMIT_TYPE" val="3"/>
  <p:tag name="KSO_WM_UNIT_DEC_AREA_ID" val="70fc2fd471f7401da049deeb59ca4c93"/>
  <p:tag name="KSO_WM_UNIT_DECORATE_INFO" val="{&quot;DecorateInfoH&quot;:{&quot;IsAbs&quot;:true},&quot;DecorateInfoW&quot;:{&quot;IsAbs&quot;:false},&quot;DecorateInfoX&quot;:{&quot;IsAbs&quot;:true,&quot;Pos&quot;:1},&quot;DecorateInfoY&quot;:{&quot;IsAbs&quot;:true,&quot;Pos&quot;:2},&quot;ReferentInfo&quot;:{&quot;Id&quot;:&quot;4766dc4eb31e44e88fa9b2c5203756b6&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30"/>
  <p:tag name="KSO_WM_TEMPLATE_ASSEMBLE_XID" val="60656f654054ed1e2fb8094d"/>
  <p:tag name="KSO_WM_TEMPLATE_ASSEMBLE_GROUPID" val="60656f654054ed1e2fb8094d"/>
</p:tagLst>
</file>

<file path=ppt/tags/tag8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92_1*i*2"/>
  <p:tag name="KSO_WM_TEMPLATE_CATEGORY" val="diagram"/>
  <p:tag name="KSO_WM_TEMPLATE_INDEX" val="20212692"/>
  <p:tag name="KSO_WM_UNIT_LAYERLEVEL" val="1"/>
  <p:tag name="KSO_WM_TAG_VERSION" val="1.0"/>
  <p:tag name="KSO_WM_BEAUTIFY_FLAG" val="#wm#"/>
  <p:tag name="KSO_WM_UNIT_BLOCK" val="0"/>
  <p:tag name="KSO_WM_UNIT_SM_LIMIT_TYPE" val="3"/>
  <p:tag name="KSO_WM_UNIT_DEC_AREA_ID" val="e5fb4ab7e87e49abbece004177699a6e"/>
  <p:tag name="KSO_WM_UNIT_DECORATE_INFO" val="{&quot;DecorateInfoH&quot;:{&quot;IsAbs&quot;:true},&quot;DecorateInfoW&quot;:{&quot;IsAbs&quot;:false},&quot;DecorateInfoX&quot;:{&quot;IsAbs&quot;:true,&quot;Pos&quot;:1},&quot;DecorateInfoY&quot;:{&quot;IsAbs&quot;:true,&quot;Pos&quot;:0},&quot;ReferentInfo&quot;:{&quot;Id&quot;:&quot;4766dc4eb31e44e88fa9b2c5203756b6&quot;,&quot;X&quot;:{&quot;Pos&quot;:1},&quot;Y&quot;:{&quot;Pos&quot;:0}},&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6"/>
  <p:tag name="KSO_WM_TEMPLATE_ASSEMBLE_XID" val="60656f654054ed1e2fb8094d"/>
  <p:tag name="KSO_WM_TEMPLATE_ASSEMBLE_GROUPID" val="60656f654054ed1e2fb8094d"/>
</p:tagLst>
</file>

<file path=ppt/tags/tag8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92_1*i*3"/>
  <p:tag name="KSO_WM_TEMPLATE_CATEGORY" val="diagram"/>
  <p:tag name="KSO_WM_TEMPLATE_INDEX" val="20212692"/>
  <p:tag name="KSO_WM_UNIT_LAYERLEVEL" val="1"/>
  <p:tag name="KSO_WM_TAG_VERSION" val="1.0"/>
  <p:tag name="KSO_WM_BEAUTIFY_FLAG" val="#wm#"/>
  <p:tag name="KSO_WM_UNIT_BLOCK" val="0"/>
  <p:tag name="KSO_WM_UNIT_SM_LIMIT_TYPE" val="3"/>
  <p:tag name="KSO_WM_UNIT_DEC_AREA_ID" val="bad3ecb9c5f547268db9050b6e10285c"/>
  <p:tag name="KSO_WM_UNIT_DECORATE_INFO" val="{&quot;DecorateInfoH&quot;:{&quot;IsAbs&quot;:true},&quot;DecorateInfoW&quot;:{&quot;IsAbs&quot;:false},&quot;DecorateInfoX&quot;:{&quot;IsAbs&quot;:true,&quot;Pos&quot;:1},&quot;DecorateInfoY&quot;:{&quot;IsAbs&quot;:true,&quot;Pos&quot;:0},&quot;ReferentInfo&quot;:{&quot;Id&quot;:&quot;4766dc4eb31e44e88fa9b2c5203756b6&quot;,&quot;X&quot;:{&quot;Pos&quot;:1},&quot;Y&quot;:{&quot;Pos&quot;:2}},&quot;whChangeMode&quot;:0}"/>
  <p:tag name="KSO_WM_CHIP_GROUPID" val="5f71a5bf747e3ea6e293b57c"/>
  <p:tag name="KSO_WM_CHIP_XID" val="5f71ae53747e3ea6e293f8b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4"/>
  <p:tag name="KSO_WM_TEMPLATE_ASSEMBLE_XID" val="60656f654054ed1e2fb8094d"/>
  <p:tag name="KSO_WM_TEMPLATE_ASSEMBLE_GROUPID" val="60656f654054ed1e2fb8094d"/>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90.xml><?xml version="1.0" encoding="utf-8"?>
<p:tagLst xmlns:p="http://schemas.openxmlformats.org/presentationml/2006/main">
  <p:tag name="KSO_WM_SLIDE_ID" val="diagram20212692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2692"/>
  <p:tag name="KSO_WM_SLIDE_LAYOUT" val="d_h"/>
  <p:tag name="KSO_WM_SLIDE_LAYOUT_CNT" val="1_1"/>
  <p:tag name="KSO_WM_SLIDE_TYPE" val="text"/>
  <p:tag name="KSO_WM_SLIDE_SUBTYPE" val="picTxt"/>
  <p:tag name="KSO_WM_SLIDE_SIZE" val="599.953*300.702"/>
  <p:tag name="KSO_WM_SLIDE_POSITION" val="312.003*143.299"/>
  <p:tag name="KSO_WM_SLIDE_LAYOUT_INFO" val="{&quot;direction&quot;:1,&quot;id&quot;:&quot;2021-04-01T15:44:11&quot;,&quot;maxSize&quot;:{&quot;size1&quot;:32.5},&quot;minSize&quot;:{&quot;size1&quot;:27.600000000000001},&quot;normalSize&quot;:{&quot;size1&quot;:27.600000000000001},&quot;subLayout&quot;:[{&quot;id&quot;:&quot;2021-04-01T15:44:11&quot;,&quot;margin&quot;:{&quot;bottom&quot;:8.0430002212524414,&quot;left&quot;:2.5399999618530273,&quot;right&quot;:0.026000002399086952,&quot;top&quot;:5.5029997825622559},&quot;type&quot;:0},{&quot;id&quot;:&quot;2021-04-01T15:44:11&quot;,&quot;margin&quot;:{&quot;bottom&quot;:1.6929999589920044,&quot;left&quot;:1.6670000553131104,&quot;right&quot;:1.6929999589920044,&quot;top&quot;:1.6929999589920044},&quot;maxSize&quot;:{&quot;size1&quot;:41.655429827851783},&quot;minSize&quot;:{&quot;size1&quot;:25.755429827851778},&quot;normalSize&quot;:{&quot;size1&quot;:41.655429827851776},&quot;subLayout&quot;:[{&quot;id&quot;:&quot;2021-04-01T15:44:11&quot;,&quot;margin&quot;:{&quot;bottom&quot;:0.046930205076932907,&quot;left&quot;:1.6670000553131104,&quot;right&quot;:1.6929999589920044,&quot;top&quot;:1.6929999589920044},&quot;type&quot;:0},{&quot;id&quot;:&quot;2021-04-01T15:44:11&quot;,&quot;margin&quot;:{&quot;bottom&quot;:1.6929999589920044,&quot;left&quot;:1.6670000553131104,&quot;right&quot;:1.6929999589920044,&quot;top&quot;:0.14886131882667542},&quot;type&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71ae53747e3ea6e293f8b1"/>
  <p:tag name="KSO_WM_CHIP_FILLPROP" val="[[{&quot;text_align&quot;:&quot;cm&quot;,&quot;text_direction&quot;:&quot;horizontal&quot;,&quot;support_big_font&quot;:false,&quot;picture_toward&quot;:0,&quot;picture_dockside&quot;:[],&quot;fill_id&quot;:&quot;df5c712fc297497380a16f2214b4abb2&quot;,&quot;fill_align&quot;:&quot;cm&quot;,&quot;chip_types&quot;:[&quot;picture&quot;,&quot;header&quot;]},{&quot;text_align&quot;:&quot;lm&quot;,&quot;text_direction&quot;:&quot;horizontal&quot;,&quot;support_features&quot;:[&quot;collage&quot;,&quot;carousel&quot;],&quot;support_big_font&quot;:false,&quot;picture_toward&quot;:0,&quot;picture_dockside&quot;:[],&quot;fill_id&quot;:&quot;3e9e6b7343cb4479804798c20b3c2800&quot;,&quot;fill_align&quot;:&quot;cm&quot;,&quot;chip_types&quot;:[&quot;text&quot;,&quot;picture&quot;]}],[{&quot;text_align&quot;:&quot;cm&quot;,&quot;text_direction&quot;:&quot;horizontal&quot;,&quot;support_big_font&quot;:false,&quot;picture_toward&quot;:0,&quot;picture_dockside&quot;:[],&quot;fill_id&quot;:&quot;df5c712fc297497380a16f2214b4abb2&quot;,&quot;fill_align&quot;:&quot;cm&quot;,&quot;chip_types&quot;:[&quot;header&quot;]},{&quot;text_align&quot;:&quot;lm&quot;,&quot;text_direction&quot;:&quot;horizontal&quot;,&quot;support_big_font&quot;:false,&quot;picture_toward&quot;:0,&quot;picture_dockside&quot;:[],&quot;fill_id&quot;:&quot;3e9e6b7343cb4479804798c20b3c2800&quot;,&quot;fill_align&quot;:&quot;cm&quot;,&quot;chip_types&quot;:[&quot;diagram&quot;,&quot;chart&quot;,&quot;table&quot;,&quot;video&quot;]}]]"/>
  <p:tag name="KSO_WM_CHIP_DECFILLPROP" val="[]"/>
  <p:tag name="KSO_WM_SLIDE_CAN_ADD_NAVIGATION" val="1"/>
  <p:tag name="KSO_WM_CHIP_GROUPID" val="5f71a5bf747e3ea6e293b57c"/>
  <p:tag name="KSO_WM_SLIDE_BK_DARK_LIGHT" val="2"/>
  <p:tag name="KSO_WM_SLIDE_BACKGROUND_TYPE" val="general"/>
  <p:tag name="KSO_WM_SLIDE_SUPPORT_FEATURE_TYPE" val="0"/>
  <p:tag name="KSO_WM_TEMPLATE_ASSEMBLE_XID" val="60656f654054ed1e2fb8094d"/>
  <p:tag name="KSO_WM_TEMPLATE_ASSEMBLE_GROUPID" val="60656f654054ed1e2fb8094d"/>
</p:tagLst>
</file>

<file path=ppt/tags/tag8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892.xml><?xml version="1.0" encoding="utf-8"?>
<p:tagLst xmlns:p="http://schemas.openxmlformats.org/presentationml/2006/main">
  <p:tag name="KSO_WM_UNIT_BLOCK" val="0"/>
  <p:tag name="KSO_WM_UNIT_DEC_AREA_ID" val="b725a0bf599e42d68df8e003a786f4e3"/>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860_1*i*1"/>
  <p:tag name="KSO_WM_TEMPLATE_CATEGORY" val="diagram"/>
  <p:tag name="KSO_WM_TEMPLATE_INDEX" val="20211860"/>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0e725c8050c250ba65b208"/>
  <p:tag name="KSO_WM_CHIP_XID" val="5f0e725c8050c250ba65b209"/>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860"/>
  <p:tag name="KSO_WM_TEMPLATE_ASSEMBLE_XID" val="60656f2a4054ed1e2fb804bc"/>
  <p:tag name="KSO_WM_TEMPLATE_ASSEMBLE_GROUPID" val="60656f2a4054ed1e2fb804bc"/>
</p:tagLst>
</file>

<file path=ppt/tags/tag893.xml><?xml version="1.0" encoding="utf-8"?>
<p:tagLst xmlns:p="http://schemas.openxmlformats.org/presentationml/2006/main">
  <p:tag name="KSO_WM_UNIT_ISCONTENTSTITLE" val="0"/>
  <p:tag name="KSO_WM_UNIT_ISNUMDGMTITLE" val="0"/>
  <p:tag name="KSO_WM_UNIT_PRESET_TEXT" val="单击添加大标题"/>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11860_1*a*1"/>
  <p:tag name="KSO_WM_TEMPLATE_CATEGORY" val="diagram"/>
  <p:tag name="KSO_WM_TEMPLATE_INDEX" val="20211860"/>
  <p:tag name="KSO_WM_UNIT_LAYERLEVEL" val="1"/>
  <p:tag name="KSO_WM_TAG_VERSION" val="1.0"/>
  <p:tag name="KSO_WM_BEAUTIFY_FLAG" val="#wm#"/>
  <p:tag name="KSO_WM_UNIT_SHOW_EDIT_AREA_INDICATION" val="1"/>
  <p:tag name="KSO_WM_UNIT_DEFAULT_FONT" val="24;44;4"/>
  <p:tag name="KSO_WM_UNIT_BLOCK" val="0"/>
  <p:tag name="KSO_WM_UNIT_DEC_AREA_ID" val="b56514b6833e460ebe2392611787ba59"/>
  <p:tag name="KSO_WM_CHIP_GROUPID" val="5f0681562c9c209bb8bb14eb"/>
  <p:tag name="KSO_WM_CHIP_XID" val="5f0681562c9c209bb8bb14ec"/>
  <p:tag name="KSO_WM_CHIP_FILLAREA_FILL_RULE" val="{&quot;fill_align&quot;:&quot;lb&quot;,&quot;fill_mode&quot;:&quot;full&quot;,&quot;sacle_strategy&quot;:&quot;smart&quot;}"/>
  <p:tag name="KSO_WM_ASSEMBLE_CHIP_INDEX" val="e3eb176be5ee4c7da55585c8d96fadb2"/>
  <p:tag name="KSO_WM_UNIT_TEXT_FILL_FORE_SCHEMECOLOR_INDEX_BRIGHTNESS" val="0"/>
  <p:tag name="KSO_WM_UNIT_TEXT_FILL_FORE_SCHEMECOLOR_INDEX" val="13"/>
  <p:tag name="KSO_WM_UNIT_TEXT_FILL_TYPE" val="1"/>
  <p:tag name="KSO_WM_TEMPLATE_ASSEMBLE_XID" val="60656f2a4054ed1e2fb804bc"/>
  <p:tag name="KSO_WM_TEMPLATE_ASSEMBLE_GROUPID" val="60656f2a4054ed1e2fb804bc"/>
</p:tagLst>
</file>

<file path=ppt/tags/tag894.xml><?xml version="1.0" encoding="utf-8"?>
<p:tagLst xmlns:p="http://schemas.openxmlformats.org/presentationml/2006/main">
  <p:tag name="KSO_WM_UNIT_ISCONTENTSTITLE" val="0"/>
  <p:tag name="KSO_WM_UNIT_ISNUMDGMTITLE" val="0"/>
  <p:tag name="KSO_WM_UNIT_PRESET_TEXT" val="单击此处可添加副标题"/>
  <p:tag name="KSO_WM_UNIT_NOCLEAR" val="0"/>
  <p:tag name="KSO_WM_UNIT_SHOW_EDIT_AREA_INDICATION" val="1"/>
  <p:tag name="KSO_WM_UNIT_VALUE" val="27"/>
  <p:tag name="KSO_WM_UNIT_HIGHLIGHT" val="0"/>
  <p:tag name="KSO_WM_UNIT_COMPATIBLE" val="0"/>
  <p:tag name="KSO_WM_UNIT_DIAGRAM_ISNUMVISUAL" val="0"/>
  <p:tag name="KSO_WM_UNIT_DIAGRAM_ISREFERUNIT" val="0"/>
  <p:tag name="KSO_WM_UNIT_TYPE" val="b"/>
  <p:tag name="KSO_WM_UNIT_INDEX" val="1"/>
  <p:tag name="KSO_WM_UNIT_ID" val="diagram20211860_1*b*1"/>
  <p:tag name="KSO_WM_TEMPLATE_CATEGORY" val="diagram"/>
  <p:tag name="KSO_WM_TEMPLATE_INDEX" val="20211860"/>
  <p:tag name="KSO_WM_UNIT_LAYERLEVEL" val="1"/>
  <p:tag name="KSO_WM_TAG_VERSION" val="1.0"/>
  <p:tag name="KSO_WM_BEAUTIFY_FLAG" val="#wm#"/>
  <p:tag name="KSO_WM_UNIT_DEFAULT_FONT" val="18;24;2"/>
  <p:tag name="KSO_WM_UNIT_BLOCK" val="0"/>
  <p:tag name="KSO_WM_UNIT_DEC_AREA_ID" val="442a369806e243eea0a516ec695851dd"/>
  <p:tag name="KSO_WM_CHIP_GROUPID" val="5f0681562c9c209bb8bb14eb"/>
  <p:tag name="KSO_WM_CHIP_XID" val="5f0681562c9c209bb8bb14ec"/>
  <p:tag name="KSO_WM_CHIP_FILLAREA_FILL_RULE" val="{&quot;fill_align&quot;:&quot;lb&quot;,&quot;fill_mode&quot;:&quot;full&quot;,&quot;sacle_strategy&quot;:&quot;smart&quot;}"/>
  <p:tag name="KSO_WM_ASSEMBLE_CHIP_INDEX" val="e3eb176be5ee4c7da55585c8d96fadb2"/>
  <p:tag name="KSO_WM_UNIT_TEXT_FILL_FORE_SCHEMECOLOR_INDEX_BRIGHTNESS" val="-0.25"/>
  <p:tag name="KSO_WM_UNIT_TEXT_FILL_FORE_SCHEMECOLOR_INDEX" val="14"/>
  <p:tag name="KSO_WM_UNIT_TEXT_FILL_TYPE" val="1"/>
  <p:tag name="KSO_WM_TEMPLATE_ASSEMBLE_XID" val="60656f2a4054ed1e2fb804bc"/>
  <p:tag name="KSO_WM_TEMPLATE_ASSEMBLE_GROUPID" val="60656f2a4054ed1e2fb804bc"/>
</p:tagLst>
</file>

<file path=ppt/tags/tag89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60_1*f*1"/>
  <p:tag name="KSO_WM_TEMPLATE_CATEGORY" val="diagram"/>
  <p:tag name="KSO_WM_TEMPLATE_INDEX" val="20211860"/>
  <p:tag name="KSO_WM_UNIT_LAYERLEVEL" val="1"/>
  <p:tag name="KSO_WM_TAG_VERSION" val="1.0"/>
  <p:tag name="KSO_WM_BEAUTIFY_FLAG" val="#wm#"/>
  <p:tag name="KSO_WM_UNIT_DEFAULT_FONT" val="14;20;2"/>
  <p:tag name="KSO_WM_UNIT_BLOCK" val="0"/>
  <p:tag name="KSO_WM_UNIT_VALUE" val="162"/>
  <p:tag name="KSO_WM_UNIT_SHOW_EDIT_AREA_INDICATION" val="1"/>
  <p:tag name="KSO_WM_CHIP_GROUPID" val="5e6b05596848fb12bee65ac8"/>
  <p:tag name="KSO_WM_CHIP_XID" val="5e6b05596848fb12bee65aca"/>
  <p:tag name="KSO_WM_UNIT_DEC_AREA_ID" val="f27191f87a5d442abeed52ac058c09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416555726b8142afb55df067fb108900"/>
  <p:tag name="KSO_WM_UNIT_TEXT_FILL_FORE_SCHEMECOLOR_INDEX_BRIGHTNESS" val="0.25"/>
  <p:tag name="KSO_WM_UNIT_TEXT_FILL_FORE_SCHEMECOLOR_INDEX" val="13"/>
  <p:tag name="KSO_WM_UNIT_TEXT_FILL_TYPE" val="1"/>
  <p:tag name="KSO_WM_TEMPLATE_ASSEMBLE_XID" val="60656f2a4054ed1e2fb804bc"/>
  <p:tag name="KSO_WM_TEMPLATE_ASSEMBLE_GROUPID" val="60656f2a4054ed1e2fb804bc"/>
</p:tagLst>
</file>

<file path=ppt/tags/tag896.xml><?xml version="1.0" encoding="utf-8"?>
<p:tagLst xmlns:p="http://schemas.openxmlformats.org/presentationml/2006/main">
  <p:tag name="KSO_WM_UNIT_VALUE" val="999*904"/>
  <p:tag name="KSO_WM_UNIT_HIGHLIGHT" val="0"/>
  <p:tag name="KSO_WM_UNIT_COMPATIBLE" val="1"/>
  <p:tag name="KSO_WM_UNIT_DIAGRAM_ISNUMVISUAL" val="0"/>
  <p:tag name="KSO_WM_UNIT_DIAGRAM_ISREFERUNIT" val="0"/>
  <p:tag name="KSO_WM_UNIT_TYPE" val="d"/>
  <p:tag name="KSO_WM_UNIT_INDEX" val="1"/>
  <p:tag name="KSO_WM_UNIT_ID" val="diagram20211860_1*d*1"/>
  <p:tag name="KSO_WM_TEMPLATE_CATEGORY" val="diagram"/>
  <p:tag name="KSO_WM_TEMPLATE_INDEX" val="20211860"/>
  <p:tag name="KSO_WM_UNIT_LAYERLEVEL" val="1"/>
  <p:tag name="KSO_WM_TAG_VERSION" val="1.0"/>
  <p:tag name="KSO_WM_BEAUTIFY_FLAG" val="#wm#"/>
  <p:tag name="KSO_WM_CHIP_GROUPID" val="5e7310da9a230a26b9e88a19"/>
  <p:tag name="KSO_WM_CHIP_XID" val="5e7310da9a230a26b9e88a1a"/>
  <p:tag name="KSO_WM_UNIT_DEC_AREA_ID" val="b2d974e41b1a4d219aee89c9308267c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335ea978e6f415b81f2eb0dbdacb4b8"/>
  <p:tag name="KSO_WM_TEMPLATE_ASSEMBLE_XID" val="60656f2a4054ed1e2fb804bc"/>
  <p:tag name="KSO_WM_TEMPLATE_ASSEMBLE_GROUPID" val="60656f2a4054ed1e2fb804bc"/>
</p:tagLst>
</file>

<file path=ppt/tags/tag897.xml><?xml version="1.0" encoding="utf-8"?>
<p:tagLst xmlns:p="http://schemas.openxmlformats.org/presentationml/2006/main">
  <p:tag name="KSO_WM_SLIDE_ID" val="diagram20211860_1"/>
  <p:tag name="KSO_WM_SLIDE_ITEM_CNT" val="0"/>
  <p:tag name="KSO_WM_SLIDE_INDEX" val="1"/>
  <p:tag name="KSO_WM_TAG_VERSION" val="1.0"/>
  <p:tag name="KSO_WM_BEAUTIFY_FLAG" val="#wm#"/>
  <p:tag name="KSO_WM_TEMPLATE_CATEGORY" val="diagram"/>
  <p:tag name="KSO_WM_TEMPLATE_INDEX" val="20211860"/>
  <p:tag name="KSO_WM_SLIDE_LAYOUT" val="a_b_d_f"/>
  <p:tag name="KSO_WM_SLIDE_LAYOUT_CNT" val="1_1_1_1"/>
  <p:tag name="KSO_WM_SLIDE_TYPE" val="text"/>
  <p:tag name="KSO_WM_SLIDE_SUBTYPE" val="picTxt"/>
  <p:tag name="KSO_WM_SLIDE_SIZE" val="876*444"/>
  <p:tag name="KSO_WM_SLIDE_POSITION" val="48*48"/>
  <p:tag name="KSO_WM_SLIDE_CONSTRAINT" val="%7b%22slideConstraint%22%3a%7b%22seriesAreas%22%3a%5b%5d%2c%22singleAreas%22%3a%5b%7b%22shapes%22%3a%5b13%5d%2c%22serialConstraintIndex%22%3a-1%2c%22areatextmark%22%3a0%2c%22pictureprocessmark%22%3a0%7d%5d%7d%7d"/>
  <p:tag name="KSO_WM_SLIDE_COLORSCHEME_VERSION" val="3.2"/>
  <p:tag name="KSO_WM_TEMPLATE_SUBCATEGORY" val="21"/>
  <p:tag name="KSO_WM_TEMPLATE_MASTER_TYPE" val="0"/>
  <p:tag name="KSO_WM_TEMPLATE_COLOR_TYPE" val="1"/>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SLIDE_LAYOUT_INFO" val="{&quot;backgroundInfo&quot;:[{&quot;bottom&quot;:0,&quot;bottomAbs&quot;:false,&quot;left&quot;:0,&quot;leftAbs&quot;:false,&quot;right&quot;:0,&quot;rightAbs&quot;:false,&quot;top&quot;:0,&quot;topAbs&quot;:false,&quot;type&quot;:&quot;general&quot;}],&quot;direction&quot;:1,&quot;id&quot;:&quot;2021-04-01T15:31:49&quot;,&quot;maxSize&quot;:{&quot;size1&quot;:42.600000000000001},&quot;minSize&quot;:{&quot;size1&quot;:30.100000000000001},&quot;normalSize&quot;:{&quot;size1&quot;:38.693750000000001},&quot;subLayout&quot;:[{&quot;id&quot;:&quot;2021-04-01T15:31:49&quot;,&quot;margin&quot;:{&quot;bottom&quot;:3.3870000839233398,&quot;left&quot;:1.6929999589920044,&quot;right&quot;:0.026000002399086952,&quot;top&quot;:3.3870000839233398},&quot;type&quot;:0},{&quot;id&quot;:&quot;2021-04-01T15:31:49&quot;,&quot;maxSize&quot;:{&quot;size1&quot;:40.02100186020489},&quot;minSize&quot;:{&quot;size1&quot;:31.121001860204892},&quot;normalSize&quot;:{&quot;size1&quot;:40.020816675019709},&quot;subLayout&quot;:[{&quot;id&quot;:&quot;2021-04-01T15:31:49&quot;,&quot;margin&quot;:{&quot;bottom&quot;:0.026000002399086952,&quot;left&quot;:1.2360000610351562,&quot;right&quot;:2.5399999618530273,&quot;top&quot;:3.3870000839233398},&quot;type&quot;:0},{&quot;id&quot;:&quot;2021-04-01T15:31:49&quot;,&quot;margin&quot;:{&quot;bottom&quot;:3.3870000839233398,&quot;left&quot;:1.2360000610351562,&quot;right&quot;:2.5399999618530273,&quot;top&quot;:0.81999999284744263},&quot;type&quot;:0}],&quot;type&quot;:0}],&quot;type&quot;:0}"/>
  <p:tag name="KSO_WM_SLIDE_BACKGROUND" val="[&quot;general&quot;]"/>
  <p:tag name="KSO_WM_SLIDE_RATIO" val="1.777778"/>
  <p:tag name="KSO_WM_CHIP_XID" val="5f0e725c8050c250ba65b209"/>
  <p:tag name="KSO_WM_CHIP_FILLPROP" val="[[{&quot;fill_id&quot;:&quot;6be6eccffc7748eb919078c7b4b03552&quot;,&quot;fill_align&quot;:&quot;lb&quot;,&quot;text_align&quot;:&quot;lb&quot;,&quot;text_direction&quot;:&quot;horizontal&quot;,&quot;chip_types&quot;:[&quot;header&quot;]},{&quot;fill_id&quot;:&quot;0cb0e4b92587420eb2a2eeec058dbda5&quot;,&quot;fill_align&quot;:&quot;lt&quot;,&quot;text_align&quot;:&quot;lt&quot;,&quot;text_direction&quot;:&quot;horizontal&quot;,&quot;chip_types&quot;:[&quot;text&quot;]},{&quot;fill_id&quot;:&quot;7c3aece5c8ac4ffcb4d2f5274284df49&quot;,&quot;fill_align&quot;:&quot;cm&quot;,&quot;text_align&quot;:&quot;cm&quot;,&quot;text_direction&quot;:&quot;horizontal&quot;,&quot;chip_types&quot;:[&quot;picture&quot;]}],[{&quot;fill_id&quot;:&quot;6be6eccffc7748eb919078c7b4b03552&quot;,&quot;fill_align&quot;:&quot;cb&quot;,&quot;text_align&quot;:&quot;cb&quot;,&quot;text_direction&quot;:&quot;horizontal&quot;,&quot;chip_types&quot;:[&quot;header&quot;]},{&quot;fill_id&quot;:&quot;0cb0e4b92587420eb2a2eeec058dbda5&quot;,&quot;fill_align&quot;:&quot;lt&quot;,&quot;text_align&quot;:&quot;lt&quot;,&quot;text_direction&quot;:&quot;horizontal&quot;,&quot;chip_types&quot;:[&quot;text&quot;]},{&quot;fill_id&quot;:&quot;7c3aece5c8ac4ffcb4d2f5274284df49&quot;,&quot;fill_align&quot;:&quot;cm&quot;,&quot;text_align&quot;:&quot;cm&quot;,&quot;text_direction&quot;:&quot;horizontal&quot;,&quot;chip_types&quot;:[&quot;picture&quot;]}]]"/>
  <p:tag name="KSO_WM_SLIDE_CAN_ADD_NAVIGATION" val="1"/>
  <p:tag name="KSO_WM_CHIP_GROUPID" val="5f0e725c8050c250ba65b208"/>
  <p:tag name="KSO_WM_SLIDE_BK_DARK_LIGHT" val="2"/>
  <p:tag name="KSO_WM_SLIDE_BACKGROUND_TYPE" val="general"/>
  <p:tag name="KSO_WM_SLIDE_SUPPORT_FEATURE_TYPE" val="0"/>
  <p:tag name="KSO_WM_TEMPLATE_ASSEMBLE_XID" val="60656f2a4054ed1e2fb804bc"/>
  <p:tag name="KSO_WM_TEMPLATE_ASSEMBLE_GROUPID" val="60656f2a4054ed1e2fb804bc"/>
</p:tagLst>
</file>

<file path=ppt/tags/tag8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8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0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408_1*a*1"/>
  <p:tag name="KSO_WM_TEMPLATE_CATEGORY" val="diagram"/>
  <p:tag name="KSO_WM_TEMPLATE_INDEX" val="2021340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55d574e30d6245db9afffc383dc4b8b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2f26d9f9bc34633bb6870e3cad34d13"/>
  <p:tag name="KSO_WM_UNIT_TEXT_FILL_FORE_SCHEMECOLOR_INDEX_BRIGHTNESS" val="0"/>
  <p:tag name="KSO_WM_UNIT_TEXT_FILL_FORE_SCHEMECOLOR_INDEX" val="13"/>
  <p:tag name="KSO_WM_UNIT_TEXT_FILL_TYPE" val="1"/>
  <p:tag name="KSO_WM_TEMPLATE_ASSEMBLE_XID" val="60656ecd4054ed1e2fb7ffec"/>
  <p:tag name="KSO_WM_TEMPLATE_ASSEMBLE_GROUPID" val="60656ecd4054ed1e2fb7ffec"/>
</p:tagLst>
</file>

<file path=ppt/tags/tag90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408_1*f*1"/>
  <p:tag name="KSO_WM_TEMPLATE_CATEGORY" val="diagram"/>
  <p:tag name="KSO_WM_TEMPLATE_INDEX" val="20213408"/>
  <p:tag name="KSO_WM_UNIT_LAYERLEVEL" val="1"/>
  <p:tag name="KSO_WM_TAG_VERSION" val="1.0"/>
  <p:tag name="KSO_WM_BEAUTIFY_FLAG" val="#wm#"/>
  <p:tag name="KSO_WM_UNIT_DEFAULT_FONT" val="14;20;2"/>
  <p:tag name="KSO_WM_UNIT_BLOCK" val="0"/>
  <p:tag name="KSO_WM_UNIT_VALUE" val="129"/>
  <p:tag name="KSO_WM_UNIT_SHOW_EDIT_AREA_INDICATION" val="1"/>
  <p:tag name="KSO_WM_CHIP_GROUPID" val="5e6b05596848fb12bee65ac8"/>
  <p:tag name="KSO_WM_CHIP_XID" val="5e6b05596848fb12bee65aca"/>
  <p:tag name="KSO_WM_UNIT_DEC_AREA_ID" val="2396d8dac00a49bd8c61fcdc9ef4444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03d4621a577480cafa55403602e3f45"/>
  <p:tag name="KSO_WM_UNIT_TEXT_FILL_FORE_SCHEMECOLOR_INDEX_BRIGHTNESS" val="0.25"/>
  <p:tag name="KSO_WM_UNIT_TEXT_FILL_FORE_SCHEMECOLOR_INDEX" val="13"/>
  <p:tag name="KSO_WM_UNIT_TEXT_FILL_TYPE" val="1"/>
  <p:tag name="KSO_WM_TEMPLATE_ASSEMBLE_XID" val="60656ecd4054ed1e2fb7ffec"/>
  <p:tag name="KSO_WM_TEMPLATE_ASSEMBLE_GROUPID" val="60656ecd4054ed1e2fb7ffec"/>
</p:tagLst>
</file>

<file path=ppt/tags/tag90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3408_1*f*2"/>
  <p:tag name="KSO_WM_TEMPLATE_CATEGORY" val="diagram"/>
  <p:tag name="KSO_WM_TEMPLATE_INDEX" val="20213408"/>
  <p:tag name="KSO_WM_UNIT_LAYERLEVEL" val="1"/>
  <p:tag name="KSO_WM_TAG_VERSION" val="1.0"/>
  <p:tag name="KSO_WM_BEAUTIFY_FLAG" val="#wm#"/>
  <p:tag name="KSO_WM_UNIT_DEFAULT_FONT" val="14;20;2"/>
  <p:tag name="KSO_WM_UNIT_BLOCK" val="0"/>
  <p:tag name="KSO_WM_UNIT_VALUE" val="104"/>
  <p:tag name="KSO_WM_UNIT_SHOW_EDIT_AREA_INDICATION" val="1"/>
  <p:tag name="KSO_WM_CHIP_GROUPID" val="5e6b05596848fb12bee65ac8"/>
  <p:tag name="KSO_WM_CHIP_XID" val="5e6b05596848fb12bee65aca"/>
  <p:tag name="KSO_WM_UNIT_DEC_AREA_ID" val="74fa74e874384f29a0f454c780d245a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ca6bc762a2e4da6ad7fed4e1c0e9a5d"/>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cd4054ed1e2fb7ffec"/>
  <p:tag name="KSO_WM_TEMPLATE_ASSEMBLE_GROUPID" val="60656ecd4054ed1e2fb7ffec"/>
</p:tagLst>
</file>

<file path=ppt/tags/tag903.xml><?xml version="1.0" encoding="utf-8"?>
<p:tagLst xmlns:p="http://schemas.openxmlformats.org/presentationml/2006/main">
  <p:tag name="KSO_WM_UNIT_VALUE" val="888*1946"/>
  <p:tag name="KSO_WM_UNIT_HIGHLIGHT" val="0"/>
  <p:tag name="KSO_WM_UNIT_COMPATIBLE" val="0"/>
  <p:tag name="KSO_WM_UNIT_DIAGRAM_ISNUMVISUAL" val="0"/>
  <p:tag name="KSO_WM_UNIT_DIAGRAM_ISREFERUNIT" val="0"/>
  <p:tag name="KSO_WM_UNIT_TYPE" val="d"/>
  <p:tag name="KSO_WM_UNIT_INDEX" val="1"/>
  <p:tag name="KSO_WM_UNIT_ID" val="diagram20213408_1*d*1"/>
  <p:tag name="KSO_WM_TEMPLATE_CATEGORY" val="diagram"/>
  <p:tag name="KSO_WM_TEMPLATE_INDEX" val="20213408"/>
  <p:tag name="KSO_WM_UNIT_LAYERLEVEL" val="1"/>
  <p:tag name="KSO_WM_TAG_VERSION" val="1.0"/>
  <p:tag name="KSO_WM_BEAUTIFY_FLAG" val="#wm#"/>
  <p:tag name="KSO_WM_CHIP_GROUPID" val="5e7310da9a230a26b9e88a19"/>
  <p:tag name="KSO_WM_CHIP_XID" val="5e7310da9a230a26b9e88a1a"/>
  <p:tag name="KSO_WM_UNIT_DEC_AREA_ID" val="fd0a38530f554f8eb5c08164815c3c4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3bbcfa8f3c4f46e88c7b80aa9ec864d8"/>
  <p:tag name="KSO_WM_UNIT_SUPPORT_UNIT_TYPE" val="[&quot;d&quot;,&quot;α&quot;,&quot;β&quot;,&quot;θ&quot;]"/>
  <p:tag name="KSO_WM_TEMPLATE_ASSEMBLE_XID" val="60656ecd4054ed1e2fb7ffec"/>
  <p:tag name="KSO_WM_TEMPLATE_ASSEMBLE_GROUPID" val="60656ecd4054ed1e2fb7ffec"/>
  <p:tag name="KSO_WM_UNIT_PICTURE_CLIP_FLAG" val="0"/>
</p:tagLst>
</file>

<file path=ppt/tags/tag904.xml><?xml version="1.0" encoding="utf-8"?>
<p:tagLst xmlns:p="http://schemas.openxmlformats.org/presentationml/2006/main">
  <p:tag name="KSO_WM_SLIDE_ID" val="diagram2021340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446"/>
  <p:tag name="KSO_WM_SLIDE_POSITION" val="48*46"/>
  <p:tag name="KSO_WM_TAG_VERSION" val="1.0"/>
  <p:tag name="KSO_WM_BEAUTIFY_FLAG" val="#wm#"/>
  <p:tag name="KSO_WM_TEMPLATE_CATEGORY" val="diagram"/>
  <p:tag name="KSO_WM_TEMPLATE_INDEX" val="20213408"/>
  <p:tag name="KSO_WM_SLIDE_LAYOUT" val="a_d_f"/>
  <p:tag name="KSO_WM_SLIDE_LAYOUT_CNT" val="1_1_2"/>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1-04-01T15:18:46&quot;,&quot;maxSize&quot;:{&quot;size1&quot;:40.299999999999997},&quot;minSize&quot;:{&quot;size1&quot;:40.299999999999997},&quot;normalSize&quot;:{&quot;size1&quot;:40.299999999999997},&quot;subLayout&quot;:[{&quot;id&quot;:&quot;2021-04-01T15:18:46&quot;,&quot;maxSize&quot;:{&quot;size1&quot;:66.599999999999994},&quot;minSize&quot;:{&quot;size1&quot;:44.5},&quot;normalSize&quot;:{&quot;size1&quot;:44.5},&quot;subLayout&quot;:[{&quot;id&quot;:&quot;2021-04-01T15:18:46&quot;,&quot;margin&quot;:{&quot;bottom&quot;:0.026000002399086952,&quot;left&quot;:1.6929999589920044,&quot;right&quot;:1.6929999589920044,&quot;top&quot;:1.6929999589920044},&quot;type&quot;:0},{&quot;id&quot;:&quot;2021-04-01T15:18:46&quot;,&quot;margin&quot;:{&quot;bottom&quot;:0.026000002399086952,&quot;left&quot;:1.6929999589920044,&quot;right&quot;:1.6929999589920044,&quot;top&quot;:0.43599998950958252},&quot;type&quot;:0}],&quot;type&quot;:0},{&quot;direction&quot;:1,&quot;id&quot;:&quot;2021-04-01T15:18:46&quot;,&quot;maxSize&quot;:{&quot;size1&quot;:46.299643166859944},&quot;minSize&quot;:{&quot;size1&quot;:33.799643166859944},&quot;normalSize&quot;:{&quot;size1&quot;:44.112143166859937},&quot;subLayout&quot;:[{&quot;id&quot;:&quot;2021-04-01T15:18:46&quot;,&quot;margin&quot;:{&quot;bottom&quot;:1.6929999589920044,&quot;left&quot;:1.6929999589920044,&quot;right&quot;:0.026000002399086952,&quot;top&quot;:0.78100007772445679},&quot;type&quot;:0},{&quot;id&quot;:&quot;2021-04-01T15:18:46&quot;,&quot;margin&quot;:{&quot;bottom&quot;:1.6929999589920044,&quot;left&quot;:1.2439998388290405,&quot;right&quot;:1.6929999589920044,&quot;top&quot;:0.78100007772445679},&quot;type&quot;:0}],&quot;type&quot;:0}],&quot;type&quot;:0}"/>
  <p:tag name="KSO_WM_SLIDE_BACKGROUND" val="[&quot;general&quot;,&quot;frame&quot;]"/>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96420553136823a5e61c3"/>
  <p:tag name="KSO_WM_CHIP_FILLPROP" val="[[{&quot;text_align&quot;:&quot;lt&quot;,&quot;text_direction&quot;:&quot;horizontal&quot;,&quot;support_big_font&quot;:false,&quot;fill_id&quot;:&quot;a975a815398647edabe6ae25ee50b9f1&quot;,&quot;fill_align&quot;:&quot;lt&quot;,&quot;chip_types&quot;:[&quot;header&quot;]},{&quot;text_align&quot;:&quot;lt&quot;,&quot;text_direction&quot;:&quot;horizontal&quot;,&quot;support_big_font&quot;:false,&quot;fill_id&quot;:&quot;3ab4ce1d92d44295a92263d29ca4953e&quot;,&quot;fill_align&quot;:&quot;lt&quot;,&quot;chip_types&quot;:[&quot;text&quot;]},{&quot;text_align&quot;:&quot;lt&quot;,&quot;text_direction&quot;:&quot;horizontal&quot;,&quot;support_features&quot;:[&quot;collage&quot;],&quot;support_big_font&quot;:false,&quot;fill_id&quot;:&quot;3cc1466f4ba843ae8d9f44591201422e&quot;,&quot;fill_align&quot;:&quot;lt&quot;,&quot;chip_types&quot;:[&quot;text&quot;,&quot;picture&quot;,&quot;chart&quot;,&quot;table&quot;]},{&quot;text_align&quot;:&quot;lm&quot;,&quot;text_direction&quot;:&quot;horizontal&quot;,&quot;support_features&quot;:[&quot;collage&quot;],&quot;support_big_font&quot;:false,&quot;fill_id&quot;:&quot;4639e7f801624b65be06fac35e8818ff&quot;,&quot;fill_align&quot;:&quot;lm&quot;,&quot;chip_types&quot;:[&quot;picture&quot;,&quot;chart&quot;,&quot;table&quot;,&quot;video&quot;]}]]"/>
  <p:tag name="FIXED_XID_TMP" val="5f5ee1ca4d6848d78f644aec"/>
  <p:tag name="KSO_WM_CHIP_DECFILLPROP" val="[]"/>
  <p:tag name="KSO_WM_CHIP_GROUPID" val="5f5ee1ca4d6848d78f644aec"/>
  <p:tag name="KSO_WM_SLIDE_BK_DARK_LIGHT" val="2"/>
  <p:tag name="KSO_WM_SLIDE_BACKGROUND_TYPE" val="frame"/>
  <p:tag name="KSO_WM_SLIDE_SUPPORT_FEATURE_TYPE" val="1"/>
  <p:tag name="KSO_WM_TEMPLATE_ASSEMBLE_XID" val="60656ecd4054ed1e2fb7ffec"/>
  <p:tag name="KSO_WM_TEMPLATE_ASSEMBLE_GROUPID" val="60656ecd4054ed1e2fb7ffec"/>
</p:tagLst>
</file>

<file path=ppt/tags/tag9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907.xml><?xml version="1.0" encoding="utf-8"?>
<p:tagLst xmlns:p="http://schemas.openxmlformats.org/presentationml/2006/mai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diagram20211918_1*a*1"/>
  <p:tag name="KSO_WM_TEMPLATE_CATEGORY" val="diagram"/>
  <p:tag name="KSO_WM_TEMPLATE_INDEX" val="2021191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e3808061fe294286b3956bbc1058775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eb2104ffba1943cebcad17d591ce1e0e"/>
  <p:tag name="KSO_WM_UNIT_TEXT_FILL_FORE_SCHEMECOLOR_INDEX_BRIGHTNESS" val="0"/>
  <p:tag name="KSO_WM_UNIT_TEXT_FILL_FORE_SCHEMECOLOR_INDEX" val="13"/>
  <p:tag name="KSO_WM_UNIT_TEXT_FILL_TYPE" val="1"/>
  <p:tag name="KSO_WM_TEMPLATE_ASSEMBLE_XID" val="60656f194054ed1e2fb8037d"/>
  <p:tag name="KSO_WM_TEMPLATE_ASSEMBLE_GROUPID" val="60656f194054ed1e2fb8037d"/>
</p:tagLst>
</file>

<file path=ppt/tags/tag908.xml><?xml version="1.0" encoding="utf-8"?>
<p:tagLst xmlns:p="http://schemas.openxmlformats.org/presentationml/2006/main">
  <p:tag name="KSO_WM_UNIT_VALUE" val="761*1354"/>
  <p:tag name="KSO_WM_UNIT_HIGHLIGHT" val="0"/>
  <p:tag name="KSO_WM_UNIT_COMPATIBLE" val="0"/>
  <p:tag name="KSO_WM_UNIT_DIAGRAM_ISNUMVISUAL" val="0"/>
  <p:tag name="KSO_WM_UNIT_DIAGRAM_ISREFERUNIT" val="0"/>
  <p:tag name="KSO_WM_UNIT_TYPE" val="d"/>
  <p:tag name="KSO_WM_UNIT_INDEX" val="1"/>
  <p:tag name="KSO_WM_UNIT_ID" val="diagram20211918_1*d*1"/>
  <p:tag name="KSO_WM_TEMPLATE_CATEGORY" val="diagram"/>
  <p:tag name="KSO_WM_TEMPLATE_INDEX" val="20211918"/>
  <p:tag name="KSO_WM_UNIT_LAYERLEVEL" val="1"/>
  <p:tag name="KSO_WM_TAG_VERSION" val="1.0"/>
  <p:tag name="KSO_WM_BEAUTIFY_FLAG" val="#wm#"/>
  <p:tag name="KSO_WM_CHIP_GROUPID" val="5e7310da9a230a26b9e88a19"/>
  <p:tag name="KSO_WM_CHIP_XID" val="5e7310da9a230a26b9e88a1a"/>
  <p:tag name="KSO_WM_UNIT_DEC_AREA_ID" val="53e8276818bc4cbead2d2643769e061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1270743a19ea473799d4017db25c88c6"/>
  <p:tag name="KSO_WM_UNIT_SUPPORT_UNIT_TYPE" val="[&quot;d&quot;,&quot;α&quot;,&quot;β&quot;]"/>
  <p:tag name="KSO_WM_TEMPLATE_ASSEMBLE_XID" val="60656f194054ed1e2fb8037d"/>
  <p:tag name="KSO_WM_TEMPLATE_ASSEMBLE_GROUPID" val="60656f194054ed1e2fb8037d"/>
</p:tagLst>
</file>

<file path=ppt/tags/tag90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918_1*f*1"/>
  <p:tag name="KSO_WM_TEMPLATE_CATEGORY" val="diagram"/>
  <p:tag name="KSO_WM_TEMPLATE_INDEX" val="20211918"/>
  <p:tag name="KSO_WM_UNIT_LAYERLEVEL" val="1"/>
  <p:tag name="KSO_WM_TAG_VERSION" val="1.0"/>
  <p:tag name="KSO_WM_BEAUTIFY_FLAG" val="#wm#"/>
  <p:tag name="KSO_WM_UNIT_DEFAULT_FONT" val="14;20;2"/>
  <p:tag name="KSO_WM_UNIT_BLOCK" val="0"/>
  <p:tag name="KSO_WM_UNIT_VALUE" val="133"/>
  <p:tag name="KSO_WM_UNIT_SHOW_EDIT_AREA_INDICATION" val="1"/>
  <p:tag name="KSO_WM_CHIP_GROUPID" val="5e6b05596848fb12bee65ac8"/>
  <p:tag name="KSO_WM_CHIP_XID" val="5e6b05596848fb12bee65aca"/>
  <p:tag name="KSO_WM_UNIT_DEC_AREA_ID" val="98161ae5230244a9a42d6f38fb7f4be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5554cf3018e7460893839fffcf7b444b"/>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f194054ed1e2fb8037d"/>
  <p:tag name="KSO_WM_TEMPLATE_ASSEMBLE_GROUPID" val="60656f194054ed1e2fb8037d"/>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10.xml><?xml version="1.0" encoding="utf-8"?>
<p:tagLst xmlns:p="http://schemas.openxmlformats.org/presentationml/2006/main">
  <p:tag name="KSO_WM_BEAUTIFY_FLAG" val="#wm#"/>
  <p:tag name="KSO_WM_TEMPLATE_CATEGORY" val="diagram"/>
  <p:tag name="KSO_WM_TEMPLATE_INDEX" val="20211918"/>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id&quot;:&quot;2021-04-01T15:28:26&quot;,&quot;maxSize&quot;:{&quot;size1&quot;:35.600000000000001},&quot;minSize&quot;:{&quot;size1&quot;:24.399999999999999},&quot;normalSize&quot;:{&quot;size1&quot;:31.199999999999999},&quot;subLayout&quot;:[{&quot;id&quot;:&quot;2021-04-01T15:28:26&quot;,&quot;margin&quot;:{&quot;bottom&quot;:0,&quot;left&quot;:2.5399999618530273,&quot;right&quot;:2.5399999618530273,&quot;top&quot;:3.3870000839233398},&quot;type&quot;:0},{&quot;direction&quot;:1,&quot;id&quot;:&quot;2021-04-01T15:28:26&quot;,&quot;maxSize&quot;:{&quot;size1&quot;:66.199606415106729},&quot;minSize&quot;:{&quot;size1&quot;:38.79960641510673},&quot;normalSize&quot;:{&quot;size1&quot;:42.187106415106733},&quot;subLayout&quot;:[{&quot;id&quot;:&quot;2021-04-01T15:28:26&quot;,&quot;margin&quot;:{&quot;bottom&quot;:2.5399999618530273,&quot;left&quot;:2.5399999618530273,&quot;right&quot;:1.6929999589920044,&quot;top&quot;:1.2699999809265137},&quot;type&quot;:0},{&quot;id&quot;:&quot;2021-04-01T15:28:26&quot;,&quot;margin&quot;:{&quot;bottom&quot;:2.5399999618530273,&quot;left&quot;:0,&quot;right&quot;:2.5399999618530273,&quot;top&quot;:1.2699999809265137},&quot;type&quot;:0}],&quot;type&quot;:0}],&quot;type&quot;:0}"/>
  <p:tag name="KSO_WM_SLIDE_BACKGROUND" val="[&quot;general&quot;,&quot;frame&quot;]"/>
  <p:tag name="KSO_WM_SLIDE_RATIO" val="1.777778"/>
  <p:tag name="KSO_WM_CHIP_INFOS" val="{&quot;type&quot;:0,&quot;layout_type&quot;:&quot;topbottom&quot;,&quot;layout_feature&quot;:1,&quot;aspect_ratio&quot;:&quot;16:9&quot;,&quot;same_font_size&quot;:tru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cm&quot;,&quot;text_direction&quot;:&quot;horizontal&quot;,&quot;support_big_font&quot;:false,&quot;fill_id&quot;:&quot;34b8e677ad5f40a1bec752419291d33f&quot;,&quot;fill_align&quot;:&quot;cm&quot;,&quot;chip_types&quot;:[&quot;header&quot;]},{&quot;text_align&quot;:&quot;lm&quot;,&quot;text_direction&quot;:&quot;horizontal&quot;,&quot;support_features&quot;:[&quot;collage&quot;],&quot;support_big_font&quot;:false,&quot;fill_id&quot;:&quot;189c3cc29f2b4f62ba52897c7838c1f3&quot;,&quot;fill_align&quot;:&quot;rm&quot;,&quot;chip_types&quot;:[&quot;pictext&quot;,&quot;text&quot;,&quot;picture&quot;,&quot;chart&quot;,&quot;table&quot;]},{&quot;text_align&quot;:&quot;lm&quot;,&quot;text_direction&quot;:&quot;horizontal&quot;,&quot;support_features&quot;:[&quot;collage&quot;],&quot;support_big_font&quot;:false,&quot;fill_id&quot;:&quot;c786cd06d8aa4ebb92c23857ebcb871c&quot;,&quot;fill_align&quot;:&quot;lm&quot;,&quot;chip_types&quot;:[&quot;pictext&quot;,&quot;text&quot;,&quot;picture&quot;,&quot;chart&quot;,&quot;table&quot;]}]]"/>
  <p:tag name="KSO_WM_SLIDE_ID" val="diagram2021191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6*312"/>
  <p:tag name="KSO_WM_SLIDE_POSITION" val="72*108"/>
  <p:tag name="KSO_WM_TAG_VERSION" val="1.0"/>
  <p:tag name="KSO_WM_SLIDE_LAYOUT" val="a_d_f"/>
  <p:tag name="KSO_WM_SLIDE_LAYOUT_CNT" val="1_1_1"/>
  <p:tag name="KSO_WM_CHIP_XID" val="5eedabadaa51720c6c8f4f5d"/>
  <p:tag name="KSO_WM_CHIP_DECFILLPROP" val="[]"/>
  <p:tag name="KSO_WM_SLIDE_CAN_ADD_NAVIGATION" val="1"/>
  <p:tag name="KSO_WM_CHIP_GROUPID" val="5eedabadaa51720c6c8f4f5c"/>
  <p:tag name="KSO_WM_SLIDE_BK_DARK_LIGHT" val="2"/>
  <p:tag name="KSO_WM_SLIDE_BACKGROUND_TYPE" val="frame"/>
  <p:tag name="KSO_WM_SLIDE_SUPPORT_FEATURE_TYPE" val="1"/>
  <p:tag name="KSO_WM_SLIDE_SAME_FONT_SIZE" val="1"/>
  <p:tag name="KSO_WM_TEMPLATE_ASSEMBLE_XID" val="60656f194054ed1e2fb8037d"/>
  <p:tag name="KSO_WM_TEMPLATE_ASSEMBLE_GROUPID" val="60656f194054ed1e2fb8037d"/>
</p:tagLst>
</file>

<file path=ppt/tags/tag9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SLIDE_BACKGROUND_TYPE" val="belt"/>
  <p:tag name="KSO_WM_SLIDE_BK_DARK_LIGHT" val="2"/>
  <p:tag name="KSO_WM_UNIT_TYPE" val="i"/>
  <p:tag name="KSO_WM_UNIT_INDEX" val="1"/>
</p:tagLst>
</file>

<file path=ppt/tags/tag9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91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07820_1*a*1"/>
  <p:tag name="KSO_WM_TEMPLATE_CATEGORY" val="diagram"/>
  <p:tag name="KSO_WM_TEMPLATE_INDEX" val="20207820"/>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3d252a12809c455984f4efc86a2fe44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6c7b99284604af3943d43cd89f8271d"/>
  <p:tag name="KSO_WM_UNIT_SUPPORT_BIG_FONT" val="1"/>
  <p:tag name="KSO_WM_UNIT_TEXT_FILL_FORE_SCHEMECOLOR_INDEX_BRIGHTNESS" val="0"/>
  <p:tag name="KSO_WM_UNIT_TEXT_FILL_FORE_SCHEMECOLOR_INDEX" val="13"/>
  <p:tag name="KSO_WM_UNIT_TEXT_FILL_TYPE" val="1"/>
  <p:tag name="KSO_WM_TEMPLATE_ASSEMBLE_XID" val="60656e714054ed1e2fb7f8c5"/>
  <p:tag name="KSO_WM_TEMPLATE_ASSEMBLE_GROUPID" val="60656e714054ed1e2fb7f8c5"/>
</p:tagLst>
</file>

<file path=ppt/tags/tag915.xml><?xml version="1.0" encoding="utf-8"?>
<p:tagLst xmlns:p="http://schemas.openxmlformats.org/presentationml/2006/main">
  <p:tag name="KSO_WM_UNIT_VALUE" val="592*1396"/>
  <p:tag name="KSO_WM_UNIT_HIGHLIGHT" val="0"/>
  <p:tag name="KSO_WM_UNIT_COMPATIBLE" val="0"/>
  <p:tag name="KSO_WM_UNIT_DIAGRAM_ISNUMVISUAL" val="0"/>
  <p:tag name="KSO_WM_UNIT_DIAGRAM_ISREFERUNIT" val="0"/>
  <p:tag name="KSO_WM_UNIT_TYPE" val="d"/>
  <p:tag name="KSO_WM_UNIT_INDEX" val="1"/>
  <p:tag name="KSO_WM_UNIT_ID" val="diagram20207820_1*d*1"/>
  <p:tag name="KSO_WM_TEMPLATE_CATEGORY" val="diagram"/>
  <p:tag name="KSO_WM_TEMPLATE_INDEX" val="20207820"/>
  <p:tag name="KSO_WM_UNIT_LAYERLEVEL" val="1"/>
  <p:tag name="KSO_WM_TAG_VERSION" val="1.0"/>
  <p:tag name="KSO_WM_BEAUTIFY_FLAG" val="#wm#"/>
  <p:tag name="KSO_WM_CHIP_GROUPID" val="5e7310da9a230a26b9e88a19"/>
  <p:tag name="KSO_WM_CHIP_XID" val="5e7310da9a230a26b9e88a1a"/>
  <p:tag name="KSO_WM_UNIT_DEC_AREA_ID" val="804cb34a9fc24e2e905fd82a863dc35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d69211852694e48883e1862d825223a"/>
  <p:tag name="KSO_WM_UNIT_SUPPORT_BIG_FONT" val="1"/>
  <p:tag name="KSO_WM_UNIT_SUPPORT_UNIT_TYPE" val="[&quot;d&quot;]"/>
  <p:tag name="KSO_WM_TEMPLATE_ASSEMBLE_XID" val="60656e714054ed1e2fb7f8c5"/>
  <p:tag name="KSO_WM_TEMPLATE_ASSEMBLE_GROUPID" val="60656e714054ed1e2fb7f8c5"/>
  <p:tag name="KSO_WM_UNIT_PICTURE_CLIP_FLAG" val="0"/>
</p:tagLst>
</file>

<file path=ppt/tags/tag91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820_1*f*1"/>
  <p:tag name="KSO_WM_TEMPLATE_CATEGORY" val="diagram"/>
  <p:tag name="KSO_WM_TEMPLATE_INDEX" val="20207820"/>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60f0aaddc7f848a6aa4aa091d8c29d8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01545c082184305972b7c42f8268f1c"/>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714054ed1e2fb7f8c5"/>
  <p:tag name="KSO_WM_TEMPLATE_ASSEMBLE_GROUPID" val="60656e714054ed1e2fb7f8c5"/>
</p:tagLst>
</file>

<file path=ppt/tags/tag917.xml><?xml version="1.0" encoding="utf-8"?>
<p:tagLst xmlns:p="http://schemas.openxmlformats.org/presentationml/2006/main">
  <p:tag name="KSO_WM_BEAUTIFY_FLAG" val="#wm#"/>
  <p:tag name="KSO_WM_TEMPLATE_CATEGORY" val="diagram"/>
  <p:tag name="KSO_WM_TEMPLATE_INDEX" val="20207820"/>
  <p:tag name="KSO_WM_SLIDE_LAYOUT_INFO" val="{&quot;backgroundInfo&quot;:[{&quot;bottom&quot;:0.13333333999999999,&quot;bottomAbs&quot;:false,&quot;left&quot;:0,&quot;leftAbs&quot;:false,&quot;right&quot;:0,&quot;rightAbs&quot;:false,&quot;top&quot;:0.13333333999999999,&quot;topAbs&quot;:false,&quot;type&quot;:&quot;belt&quot;}],&quot;direction&quot;:1,&quot;id&quot;:&quot;2021-04-01T14:58:58&quot;,&quot;maxSize&quot;:{&quot;size1&quot;:54.999639029265381},&quot;minSize&quot;:{&quot;size1&quot;:42.499639029265381},&quot;normalSize&quot;:{&quot;size1&quot;:42.499639029265381},&quot;subLayout&quot;:[{&quot;id&quot;:&quot;2021-04-01T14:58:58&quot;,&quot;maxSize&quot;:{&quot;size1&quot;:51.100000000000001},&quot;minSize&quot;:{&quot;size1&quot;:37.899999999999999},&quot;normalSize&quot;:{&quot;size1&quot;:37.899999999999999},&quot;subLayout&quot;:[{&quot;id&quot;:&quot;2021-04-01T14:58:58&quot;,&quot;margin&quot;:{&quot;bottom&quot;:0.026000002399086952,&quot;left&quot;:3.3870000839233398,&quot;right&quot;:1.2699999809265137,&quot;top&quot;:5.0799999237060547},&quot;type&quot;:0},{&quot;id&quot;:&quot;2021-04-01T14:58:58&quot;,&quot;margin&quot;:{&quot;bottom&quot;:5.0799999237060547,&quot;left&quot;:3.3870000839233398,&quot;right&quot;:1.2699999809265137,&quot;top&quot;:0.81999999284744263},&quot;type&quot;:0}],&quot;type&quot;:0},{&quot;id&quot;:&quot;2021-04-01T14:58:58&quot;,&quot;margin&quot;:{&quot;bottom&quot;:5.0799999237060547,&quot;left&quot;:0,&quot;right&quot;:3.3859999179840088,&quot;top&quot;:5.0799999237060547},&quot;type&quot;:0}],&quot;type&quot;:0}"/>
  <p:tag name="KSO_WM_SLIDE_BACKGROUND" val="[&quot;belt&quot;]"/>
  <p:tag name="KSO_WM_SLIDE_RATIO" val="1.777778"/>
  <p:tag name="KSO_WM_SLIDE_ID" val="diagram20207820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396"/>
  <p:tag name="KSO_WM_SLIDE_POSITION" val="0*71"/>
  <p:tag name="KSO_WM_TAG_VERSION" val="1.0"/>
  <p:tag name="KSO_WM_SLIDE_LAYOUT" val="a_d_f"/>
  <p:tag name="KSO_WM_SLIDE_LAYOUT_CNT" val="1_1_1"/>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FILLPROP" val="[[{&quot;text_align&quot;:&quot;lb&quot;,&quot;text_direction&quot;:&quot;horizontal&quot;,&quot;support_big_font&quot;:true,&quot;fill_id&quot;:&quot;e4d6cf17b06746db8dd93c359cfe17f1&quot;,&quot;fill_align&quot;:&quot;lb&quot;,&quot;chip_types&quot;:[&quot;header&quot;]},{&quot;text_align&quot;:&quot;lt&quot;,&quot;text_direction&quot;:&quot;horizontal&quot;,&quot;support_big_font&quot;:true,&quot;fill_id&quot;:&quot;c1719bd3232846479042527f9529d883&quot;,&quot;fill_align&quot;:&quot;lt&quot;,&quot;chip_types&quot;:[&quot;text&quot;,&quot;picture&quot;]},{&quot;text_align&quot;:&quot;lm&quot;,&quot;text_direction&quot;:&quot;horizontal&quot;,&quot;support_features&quot;:[&quot;collage&quot;,&quot;carousel&quot;],&quot;support_big_font&quot;:false,&quot;fill_id&quot;:&quot;1e68c64403914b6b8616f5eb6a4d8957&quot;,&quot;fill_align&quot;:&quot;lm&quot;,&quot;chip_types&quot;:[&quot;pictext&quot;,&quot;text&quot;,&quot;picture&quot;,&quot;chart&quot;,&quot;table&quot;]}]]"/>
  <p:tag name="KSO_WM_CHIP_XID" val="5eecb7cea758c1ec0b708a87"/>
  <p:tag name="KSO_WM_SLIDE_CAN_ADD_NAVIGATION" val="1"/>
  <p:tag name="KSO_WM_CHIP_DECFILLPROP" val="[]"/>
  <p:tag name="KSO_WM_CHIP_GROUPID" val="5eecb7cea758c1ec0b708a86"/>
  <p:tag name="KSO_WM_SLIDE_BK_DARK_LIGHT" val="2"/>
  <p:tag name="KSO_WM_SLIDE_BACKGROUND_TYPE" val="belt"/>
  <p:tag name="KSO_WM_SLIDE_SUPPORT_FEATURE_TYPE" val="0"/>
  <p:tag name="KSO_WM_TEMPLATE_ASSEMBLE_XID" val="60656e714054ed1e2fb7f8c5"/>
  <p:tag name="KSO_WM_TEMPLATE_ASSEMBLE_GROUPID" val="60656e714054ed1e2fb7f8c5"/>
</p:tagLst>
</file>

<file path=ppt/tags/tag9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19.xml><?xml version="1.0" encoding="utf-8"?>
<p:tagLst xmlns:p="http://schemas.openxmlformats.org/presentationml/2006/main">
  <p:tag name="KSO_WM_UNIT_ADJUSTLAYOUT_ID" val="20"/>
  <p:tag name="KSO_WM_UNIT_COLOR_SCHEME_SHAPE_ID" val="20"/>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211833_1*i*1"/>
  <p:tag name="KSO_WM_TEMPLATE_CATEGORY" val="diagram"/>
  <p:tag name="KSO_WM_TEMPLATE_INDEX" val="20211833"/>
  <p:tag name="KSO_WM_UNIT_LAYERLEVEL" val="1"/>
  <p:tag name="KSO_WM_TAG_VERSION" val="1.0"/>
  <p:tag name="KSO_WM_BEAUTIFY_FLAG" val="#wm#"/>
  <p:tag name="KSO_WM_UNIT_BLOCK" val="0"/>
  <p:tag name="KSO_WM_UNIT_SM_LIMIT_TYPE" val="2"/>
  <p:tag name="KSO_WM_UNIT_DEC_AREA_ID" val="7c6b107d871a45598d733c1d05edbf39"/>
  <p:tag name="KSO_WM_UNIT_DECORATE_INFO" val="{&quot;DecorateInfoH&quot;:{&quot;IsAbs&quot;:true},&quot;DecorateInfoW&quot;:{&quot;IsAbs&quot;:true},&quot;DecorateInfoX&quot;:{&quot;IsAbs&quot;:true,&quot;Pos&quot;:1},&quot;DecorateInfoY&quot;:{&quot;IsAbs&quot;:true,&quot;Pos&quot;:0},&quot;ReferentInfo&quot;:{&quot;Id&quot;:&quot;460ad4675c5a47a28a19052c1199b988&quot;,&quot;X&quot;:{&quot;Pos&quot;:1},&quot;Y&quot;:{&quot;Pos&quot;:2}},&quot;whChangeMode&quot;:0}"/>
  <p:tag name="KSO_WM_CHIP_GROUPID" val="5f0d97f38050c250ba657cf5"/>
  <p:tag name="KSO_WM_CHIP_XID" val="5f6323060e9bcbd1695b1864"/>
  <p:tag name="KSO_WM_UNIT_TEXT_FILL_FORE_SCHEMECOLOR_INDEX_BRIGHTNESS" val="0"/>
  <p:tag name="KSO_WM_UNIT_TEXT_FILL_FORE_SCHEMECOLOR_INDEX" val="14"/>
  <p:tag name="KSO_WM_UNIT_TEXT_FILL_TYPE" val="1"/>
  <p:tag name="KSO_WM_UNIT_VALUE" val="840"/>
  <p:tag name="KSO_WM_TEMPLATE_ASSEMBLE_XID" val="60656f2d4054ed1e2fb804f1"/>
  <p:tag name="KSO_WM_TEMPLATE_ASSEMBLE_GROUPID" val="60656f2d4054ed1e2fb804f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20.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833_1*a*1"/>
  <p:tag name="KSO_WM_TEMPLATE_CATEGORY" val="diagram"/>
  <p:tag name="KSO_WM_TEMPLATE_INDEX" val="2021183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460ad4675c5a47a28a19052c1199b98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cdd6f4384be45639abfae25a4a06542"/>
  <p:tag name="KSO_WM_UNIT_TEXT_FILL_FORE_SCHEMECOLOR_INDEX_BRIGHTNESS" val="0"/>
  <p:tag name="KSO_WM_UNIT_TEXT_FILL_FORE_SCHEMECOLOR_INDEX" val="13"/>
  <p:tag name="KSO_WM_UNIT_TEXT_FILL_TYPE" val="1"/>
  <p:tag name="KSO_WM_TEMPLATE_ASSEMBLE_XID" val="60656f2d4054ed1e2fb804f1"/>
  <p:tag name="KSO_WM_TEMPLATE_ASSEMBLE_GROUPID" val="60656f2d4054ed1e2fb804f1"/>
</p:tagLst>
</file>

<file path=ppt/tags/tag92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33_1*f*1"/>
  <p:tag name="KSO_WM_TEMPLATE_CATEGORY" val="diagram"/>
  <p:tag name="KSO_WM_TEMPLATE_INDEX" val="20211833"/>
  <p:tag name="KSO_WM_UNIT_LAYERLEVEL" val="1"/>
  <p:tag name="KSO_WM_TAG_VERSION" val="1.0"/>
  <p:tag name="KSO_WM_BEAUTIFY_FLAG" val="#wm#"/>
  <p:tag name="KSO_WM_UNIT_DEFAULT_FONT" val="14;20;2"/>
  <p:tag name="KSO_WM_UNIT_BLOCK" val="0"/>
  <p:tag name="KSO_WM_UNIT_VALUE" val="180"/>
  <p:tag name="KSO_WM_UNIT_SHOW_EDIT_AREA_INDICATION" val="1"/>
  <p:tag name="KSO_WM_CHIP_GROUPID" val="5e6b05596848fb12bee65ac8"/>
  <p:tag name="KSO_WM_CHIP_XID" val="5e6b05596848fb12bee65aca"/>
  <p:tag name="KSO_WM_UNIT_DEC_AREA_ID" val="e3c7032652a54982885245b11d2c29b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ee48bb7b263401f8362fcd2eef6079e"/>
  <p:tag name="KSO_WM_UNIT_TEXT_FILL_FORE_SCHEMECOLOR_INDEX_BRIGHTNESS" val="0.25"/>
  <p:tag name="KSO_WM_UNIT_TEXT_FILL_FORE_SCHEMECOLOR_INDEX" val="13"/>
  <p:tag name="KSO_WM_UNIT_TEXT_FILL_TYPE" val="1"/>
  <p:tag name="KSO_WM_TEMPLATE_ASSEMBLE_XID" val="60656f2d4054ed1e2fb804f1"/>
  <p:tag name="KSO_WM_TEMPLATE_ASSEMBLE_GROUPID" val="60656f2d4054ed1e2fb804f1"/>
</p:tagLst>
</file>

<file path=ppt/tags/tag922.xml><?xml version="1.0" encoding="utf-8"?>
<p:tagLst xmlns:p="http://schemas.openxmlformats.org/presentationml/2006/main">
  <p:tag name="KSO_WM_UNIT_VALUE" val="931*1438"/>
  <p:tag name="KSO_WM_UNIT_HIGHLIGHT" val="0"/>
  <p:tag name="KSO_WM_UNIT_COMPATIBLE" val="0"/>
  <p:tag name="KSO_WM_UNIT_DIAGRAM_ISNUMVISUAL" val="0"/>
  <p:tag name="KSO_WM_UNIT_DIAGRAM_ISREFERUNIT" val="0"/>
  <p:tag name="KSO_WM_UNIT_TYPE" val="d"/>
  <p:tag name="KSO_WM_UNIT_INDEX" val="1"/>
  <p:tag name="KSO_WM_UNIT_ID" val="diagram20211833_1*d*1"/>
  <p:tag name="KSO_WM_TEMPLATE_CATEGORY" val="diagram"/>
  <p:tag name="KSO_WM_TEMPLATE_INDEX" val="20211833"/>
  <p:tag name="KSO_WM_UNIT_LAYERLEVEL" val="1"/>
  <p:tag name="KSO_WM_TAG_VERSION" val="1.0"/>
  <p:tag name="KSO_WM_BEAUTIFY_FLAG" val="#wm#"/>
  <p:tag name="KSO_WM_CHIP_GROUPID" val="5e7310da9a230a26b9e88a19"/>
  <p:tag name="KSO_WM_CHIP_XID" val="5e7310da9a230a26b9e88a1a"/>
  <p:tag name="KSO_WM_UNIT_DEC_AREA_ID" val="38a6948cf9f44bce8b2cefa3e2828fe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3d1c46c8d06b4ebc8c61b796f1d3cb2b"/>
  <p:tag name="KSO_WM_TEMPLATE_ASSEMBLE_XID" val="60656f2d4054ed1e2fb804f1"/>
  <p:tag name="KSO_WM_TEMPLATE_ASSEMBLE_GROUPID" val="60656f2d4054ed1e2fb804f1"/>
  <p:tag name="KSO_WM_UNIT_PICTURE_CLIP_FLAG" val="0"/>
</p:tagLst>
</file>

<file path=ppt/tags/tag923.xml><?xml version="1.0" encoding="utf-8"?>
<p:tagLst xmlns:p="http://schemas.openxmlformats.org/presentationml/2006/main">
  <p:tag name="KSO_WM_SLIDE_ID" val="diagram2021183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60*420"/>
  <p:tag name="KSO_WM_SLIDE_POSITION" val="0*60"/>
  <p:tag name="KSO_WM_TAG_VERSION" val="1.0"/>
  <p:tag name="KSO_WM_BEAUTIFY_FLAG" val="#wm#"/>
  <p:tag name="KSO_WM_TEMPLATE_CATEGORY" val="diagram"/>
  <p:tag name="KSO_WM_TEMPLATE_INDEX" val="20211833"/>
  <p:tag name="KSO_WM_SLIDE_LAYOUT" val="a_d_f"/>
  <p:tag name="KSO_WM_SLIDE_LAYOUT_CNT" val="1_1_1"/>
  <p:tag name="KSO_WM_SLIDE_LAYOUT_INFO" val="{&quot;backgroundInfo&quot;:[{&quot;bottom&quot;:0,&quot;bottomAbs&quot;:false,&quot;left&quot;:0,&quot;leftAbs&quot;:false,&quot;right&quot;:0,&quot;rightAbs&quot;:false,&quot;top&quot;:0,&quot;topAbs&quot;:false,&quot;type&quot;:&quot;general&quot;}],&quot;id&quot;:&quot;2021-04-01T15:32:24&quot;,&quot;maxSize&quot;:{&quot;size1&quot;:24.600000000000001},&quot;minSize&quot;:{&quot;size1&quot;:20.100000000000001},&quot;normalSize&quot;:{&quot;size1&quot;:24.599814814814813},&quot;subLayout&quot;:[{&quot;id&quot;:&quot;2021-04-01T15:32:24&quot;,&quot;margin&quot;:{&quot;bottom&quot;:0.026000002399086952,&quot;left&quot;:1.6929999589920044,&quot;right&quot;:1.6929999589920044,&quot;top&quot;:1.6929999589920044},&quot;type&quot;:0},{&quot;direction&quot;:1,&quot;id&quot;:&quot;2021-04-01T15:32:24&quot;,&quot;maxSize&quot;:{&quot;size1&quot;:67.597395992201427},&quot;minSize&quot;:{&quot;size1&quot;:48.797395992201444},&quot;normalSize&quot;:{&quot;size1&quot;:55.672395992201444},&quot;subLayout&quot;:[{&quot;id&quot;:&quot;2021-04-01T15:32:24&quot;,&quot;margin&quot;:{&quot;bottom&quot;:3.3870000839233398,&quot;left&quot;:1.6950000524520874,&quot;right&quot;:0.026000002399086952,&quot;top&quot;:2.0899999141693115},&quot;type&quot;:0},{&quot;id&quot;:&quot;2021-04-01T15:32:24&quot;,&quot;margin&quot;:{&quot;bottom&quot;:3.3870000839233398,&quot;left&quot;:1.2439998388290405,&quot;right&quot;:1.6929999589920044,&quot;top&quot;:2.0899999141693115},&quot;type&quot;:0}],&quot;type&quot;:0}],&quot;type&quot;:0}"/>
  <p:tag name="KSO_WM_SLIDE_CAN_ADD_NAVIGATION" val="1"/>
  <p:tag name="KSO_WM_SLIDE_BACKGROUND" val="[&quot;general&quot;]"/>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6323060e9bcbd1695b1864"/>
  <p:tag name="KSO_WM_CHIP_FILLPROP" val="[[{&quot;fill_id&quot;:&quot;a20438be26f445178ea9f09425b591ee&quot;,&quot;fill_align&quot;:&quot;lm&quot;,&quot;text_align&quot;:&quot;lm&quot;,&quot;text_direction&quot;:&quot;horizontal&quot;,&quot;chip_types&quot;:[&quot;header&quot;]},{&quot;fill_id&quot;:&quot;86de63fca37947a78befc1167a6053ac&quot;,&quot;fill_align&quot;:&quot;cm&quot;,&quot;text_align&quot;:&quot;cm&quot;,&quot;text_direction&quot;:&quot;horizontal&quot;,&quot;chip_types&quot;:[&quot;diagram&quot;,&quot;picture&quot;,&quot;chart&quot;,&quot;video&quot;],&quot;support_features&quot;:[&quot;collage&quot;,&quot;carousel&quot;]},{&quot;fill_id&quot;:&quot;4f8bd4117bcb433f88e74e9106233bf7&quot;,&quot;fill_align&quot;:&quot;cm&quot;,&quot;text_align&quot;:&quot;lm&quot;,&quot;text_direction&quot;:&quot;horizontal&quot;,&quot;chip_types&quot;:[&quot;text&quot;]}],[{&quot;fill_id&quot;:&quot;a20438be26f445178ea9f09425b591ee&quot;,&quot;fill_align&quot;:&quot;lm&quot;,&quot;text_align&quot;:&quot;lm&quot;,&quot;text_direction&quot;:&quot;horizontal&quot;,&quot;chip_types&quot;:[&quot;header&quot;]},{&quot;fill_id&quot;:&quot;86de63fca37947a78befc1167a6053ac&quot;,&quot;fill_align&quot;:&quot;cm&quot;,&quot;text_align&quot;:&quot;lm&quot;,&quot;text_direction&quot;:&quot;horizontal&quot;,&quot;chip_types&quot;:[&quot;text&quot;]},{&quot;fill_id&quot;:&quot;4f8bd4117bcb433f88e74e9106233bf7&quot;,&quot;fill_align&quot;:&quot;cm&quot;,&quot;text_align&quot;:&quot;cm&quot;,&quot;text_direction&quot;:&quot;horizontal&quot;,&quot;chip_types&quot;:[&quot;picture&quot;]}]]"/>
  <p:tag name="KSO_WM_CHIP_GROUPID" val="5f0d97f38050c250ba657cf5"/>
  <p:tag name="KSO_WM_SLIDE_BK_DARK_LIGHT" val="2"/>
  <p:tag name="KSO_WM_SLIDE_BACKGROUND_TYPE" val="general"/>
  <p:tag name="KSO_WM_SLIDE_SUPPORT_FEATURE_TYPE" val="0"/>
  <p:tag name="KSO_WM_TEMPLATE_ASSEMBLE_XID" val="60656f2d4054ed1e2fb804f1"/>
  <p:tag name="KSO_WM_TEMPLATE_ASSEMBLE_GROUPID" val="60656f2d4054ed1e2fb804f1"/>
</p:tagLst>
</file>

<file path=ppt/tags/tag9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9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926.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3013_1*a*1"/>
  <p:tag name="KSO_WM_TEMPLATE_CATEGORY" val="diagram"/>
  <p:tag name="KSO_WM_TEMPLATE_INDEX" val="2021301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9a959c8af2be40e8a9c68d561c10941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1cb18e954c9848a09e8712c101ddcb49"/>
  <p:tag name="KSO_WM_UNIT_TEXT_FILL_FORE_SCHEMECOLOR_INDEX_BRIGHTNESS" val="0"/>
  <p:tag name="KSO_WM_UNIT_TEXT_FILL_FORE_SCHEMECOLOR_INDEX" val="13"/>
  <p:tag name="KSO_WM_UNIT_TEXT_FILL_TYPE" val="1"/>
  <p:tag name="KSO_WM_TEMPLATE_ASSEMBLE_XID" val="60656f234054ed1e2fb80400"/>
  <p:tag name="KSO_WM_TEMPLATE_ASSEMBLE_GROUPID" val="60656f234054ed1e2fb80400"/>
</p:tagLst>
</file>

<file path=ppt/tags/tag927.xml><?xml version="1.0" encoding="utf-8"?>
<p:tagLst xmlns:p="http://schemas.openxmlformats.org/presentationml/2006/main">
  <p:tag name="KSO_WM_UNIT_VALUE" val="1269*1438"/>
  <p:tag name="KSO_WM_UNIT_HIGHLIGHT" val="0"/>
  <p:tag name="KSO_WM_UNIT_COMPATIBLE" val="0"/>
  <p:tag name="KSO_WM_UNIT_DIAGRAM_ISNUMVISUAL" val="0"/>
  <p:tag name="KSO_WM_UNIT_DIAGRAM_ISREFERUNIT" val="0"/>
  <p:tag name="KSO_WM_UNIT_TYPE" val="d"/>
  <p:tag name="KSO_WM_UNIT_INDEX" val="1"/>
  <p:tag name="KSO_WM_UNIT_ID" val="diagram20213013_1*d*1"/>
  <p:tag name="KSO_WM_TEMPLATE_CATEGORY" val="diagram"/>
  <p:tag name="KSO_WM_TEMPLATE_INDEX" val="20213013"/>
  <p:tag name="KSO_WM_UNIT_LAYERLEVEL" val="1"/>
  <p:tag name="KSO_WM_TAG_VERSION" val="1.0"/>
  <p:tag name="KSO_WM_BEAUTIFY_FLAG" val="#wm#"/>
  <p:tag name="KSO_WM_CHIP_GROUPID" val="5e7310da9a230a26b9e88a19"/>
  <p:tag name="KSO_WM_CHIP_XID" val="5e7310da9a230a26b9e88a1a"/>
  <p:tag name="KSO_WM_UNIT_DEC_AREA_ID" val="c0d7156898fa4e6f9278d28a893a130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2711ffeab69e4c1bb9c3bbe4108c9ee6"/>
  <p:tag name="KSO_WM_UNIT_SUPPORT_UNIT_TYPE" val="[&quot;d&quot;,&quot;α&quot;,&quot;β&quot;,&quot;θ&quot;]"/>
  <p:tag name="KSO_WM_TEMPLATE_ASSEMBLE_XID" val="60656f234054ed1e2fb80400"/>
  <p:tag name="KSO_WM_TEMPLATE_ASSEMBLE_GROUPID" val="60656f234054ed1e2fb80400"/>
</p:tagLst>
</file>

<file path=ppt/tags/tag92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013_1*f*1"/>
  <p:tag name="KSO_WM_TEMPLATE_CATEGORY" val="diagram"/>
  <p:tag name="KSO_WM_TEMPLATE_INDEX" val="20213013"/>
  <p:tag name="KSO_WM_UNIT_LAYERLEVEL" val="1"/>
  <p:tag name="KSO_WM_TAG_VERSION" val="1.0"/>
  <p:tag name="KSO_WM_BEAUTIFY_FLAG" val="#wm#"/>
  <p:tag name="KSO_WM_UNIT_DEFAULT_FONT" val="14;20;2"/>
  <p:tag name="KSO_WM_UNIT_BLOCK" val="0"/>
  <p:tag name="KSO_WM_UNIT_VALUE" val="315"/>
  <p:tag name="KSO_WM_UNIT_SHOW_EDIT_AREA_INDICATION" val="1"/>
  <p:tag name="KSO_WM_CHIP_GROUPID" val="5e6b05596848fb12bee65ac8"/>
  <p:tag name="KSO_WM_CHIP_XID" val="5e6b05596848fb12bee65aca"/>
  <p:tag name="KSO_WM_UNIT_DEC_AREA_ID" val="c30aba1e5a2d47d8bb43a62330e065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11e0e960eb874830a02055b65e84ae36"/>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f234054ed1e2fb80400"/>
  <p:tag name="KSO_WM_TEMPLATE_ASSEMBLE_GROUPID" val="60656f234054ed1e2fb80400"/>
</p:tagLst>
</file>

<file path=ppt/tags/tag929.xml><?xml version="1.0" encoding="utf-8"?>
<p:tagLst xmlns:p="http://schemas.openxmlformats.org/presentationml/2006/main">
  <p:tag name="KSO_WM_BEAUTIFY_FLAG" val="#wm#"/>
  <p:tag name="KSO_WM_TEMPLATE_CATEGORY" val="diagram"/>
  <p:tag name="KSO_WM_TEMPLATE_INDEX" val="20213013"/>
  <p:tag name="KSO_WM_SLIDE_LAYOUT_INFO" val="{&quot;backgroundInfo&quot;:[{&quot;bottom&quot;:0,&quot;bottomAbs&quot;:false,&quot;left&quot;:0,&quot;leftAbs&quot;:false,&quot;right&quot;:0,&quot;rightAbs&quot;:false,&quot;top&quot;:0,&quot;topAbs&quot;:false,&quot;type&quot;:&quot;general&quot;},{&quot;bottom&quot;:0,&quot;bottomAbs&quot;:false,&quot;left&quot;:0,&quot;leftAbs&quot;:false,&quot;right&quot;:0,&quot;rightAbs&quot;:false,&quot;top&quot;:0,&quot;topAbs&quot;:false,&quot;type&quot;:&quot;frame&quot;}],&quot;direction&quot;:1,&quot;id&quot;:&quot;2021-04-01T15:29:48&quot;,&quot;maxSize&quot;:{&quot;size1&quot;:47.499639193216957},&quot;minSize&quot;:{&quot;size1&quot;:41.19963919321696},&quot;normalSize&quot;:{&quot;size1&quot;:47.499639193216957},&quot;subLayout&quot;:[{&quot;id&quot;:&quot;2021-04-01T15:29:48&quot;,&quot;maxSize&quot;:{&quot;size1&quot;:46.699686201378981},&quot;minSize&quot;:{&quot;size1&quot;:19.999686201378978},&quot;normalSize&quot;:{&quot;size1&quot;:46.699686201378981},&quot;subLayout&quot;:[{&quot;id&quot;:&quot;2021-04-01T15:29:48&quot;,&quot;margin&quot;:{&quot;bottom&quot;:0.026000002399086952,&quot;left&quot;:1.6929999589920044,&quot;right&quot;:0,&quot;top&quot;:1.6929999589920044},&quot;type&quot;:0},{&quot;id&quot;:&quot;2021-04-01T15:29:48&quot;,&quot;margin&quot;:{&quot;bottom&quot;:1.6929999589920044,&quot;left&quot;:1.6929999589920044,&quot;right&quot;:0,&quot;top&quot;:0.81999999284744263},&quot;type&quot;:0}],&quot;type&quot;:0},{&quot;id&quot;:&quot;2021-04-01T15:29:48&quot;,&quot;margin&quot;:{&quot;bottom&quot;:1.6929999589920044,&quot;left&quot;:1.2699999809265137,&quot;right&quot;:1.6929999589920044,&quot;top&quot;:1.6929999589920044},&quot;type&quot;:0}],&quot;type&quot;:0}"/>
  <p:tag name="KSO_WM_SLIDE_BACKGROUND" val="[&quot;general&quot;,&quot;frame&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cf868286bf8da9b67401ed"/>
  <p:tag name="KSO_WM_CHIP_FILLPROP" val="[[{&quot;text_align&quot;:&quot;lb&quot;,&quot;text_direction&quot;:&quot;horizontal&quot;,&quot;support_big_font&quot;:false,&quot;picture_toward&quot;:0,&quot;picture_dockside&quot;:[],&quot;fill_id&quot;:&quot;722accd572074b41a2d4cf8c733c9957&quot;,&quot;fill_align&quot;:&quot;lb&quot;,&quot;chip_types&quot;:[&quot;header&quot;]},{&quot;text_align&quot;:&quot;lt&quot;,&quot;text_direction&quot;:&quot;horizontal&quot;,&quot;support_features&quot;:[&quot;collage&quot;],&quot;support_big_font&quot;:false,&quot;picture_toward&quot;:0,&quot;picture_dockside&quot;:[],&quot;fill_id&quot;:&quot;164c300f690d423ab1b6e3b65edb0bf9&quot;,&quot;fill_align&quot;:&quot;lt&quot;,&quot;chip_types&quot;:[&quot;pictext&quot;,&quot;text&quot;,&quot;picture&quot;,&quot;chart&quot;,&quot;table&quot;,&quot;video&quot;]},{&quot;text_align&quot;:&quot;lm&quot;,&quot;text_direction&quot;:&quot;horizontal&quot;,&quot;support_features&quot;:[&quot;collage&quot;],&quot;support_big_font&quot;:false,&quot;picture_toward&quot;:0,&quot;picture_dockside&quot;:[],&quot;fill_id&quot;:&quot;e836bed5e59843b5bc0179a1591ebf37&quot;,&quot;fill_align&quot;:&quot;rm&quot;,&quot;chip_types&quot;:[&quot;diagram&quot;,&quot;pictext&quot;,&quot;text&quot;,&quot;picture&quot;,&quot;chart&quot;,&quot;table&quot;,&quot;video&quot;]}],[{&quot;text_align&quot;:&quot;lb&quot;,&quot;text_direction&quot;:&quot;horizontal&quot;,&quot;support_big_font&quot;:false,&quot;picture_toward&quot;:0,&quot;picture_dockside&quot;:[],&quot;fill_id&quot;:&quot;722accd572074b41a2d4cf8c733c9957&quot;,&quot;fill_align&quot;:&quot;lb&quot;,&quot;chip_types&quot;:[&quot;text&quot;,&quot;header&quot;]},{&quot;text_align&quot;:&quot;lt&quot;,&quot;text_direction&quot;:&quot;horizontal&quot;,&quot;support_features&quot;:[&quot;collage&quot;],&quot;support_big_font&quot;:false,&quot;picture_toward&quot;:0,&quot;picture_dockside&quot;:[],&quot;fill_id&quot;:&quot;164c300f690d423ab1b6e3b65edb0bf9&quot;,&quot;fill_align&quot;:&quot;lt&quot;,&quot;chip_types&quot;:[&quot;picture&quot;]},{&quot;text_align&quot;:&quot;lm&quot;,&quot;text_direction&quot;:&quot;horizontal&quot;,&quot;support_features&quot;:[&quot;collage&quot;],&quot;support_big_font&quot;:false,&quot;picture_toward&quot;:0,&quot;picture_dockside&quot;:[],&quot;fill_id&quot;:&quot;e836bed5e59843b5bc0179a1591ebf37&quot;,&quot;fill_align&quot;:&quot;rm&quot;,&quot;chip_types&quot;:[&quot;pictext&quot;,&quot;picture&quot;,&quot;chart&quot;,&quot;table&quot;,&quot;video&quot;]}]]"/>
  <p:tag name="KSO_WM_SLIDE_ID" val="diagram2021301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TYPE" val="text"/>
  <p:tag name="KSO_WM_SLIDE_SUBTYPE" val="picTxt"/>
  <p:tag name="KSO_WM_SLIDE_SIZE" val="864*444"/>
  <p:tag name="KSO_WM_SLIDE_POSITION" val="48*48"/>
  <p:tag name="KSO_WM_CHIP_DECFILLPROP" val="[]"/>
  <p:tag name="KSO_WM_SLIDE_CAN_ADD_NAVIGATION" val="1"/>
  <p:tag name="KSO_WM_CHIP_GROUPID" val="5ed8b357afe44fab1839c14c"/>
  <p:tag name="KSO_WM_SLIDE_BK_DARK_LIGHT" val="2"/>
  <p:tag name="KSO_WM_SLIDE_BACKGROUND_TYPE" val="frame"/>
  <p:tag name="KSO_WM_SLIDE_SUPPORT_FEATURE_TYPE" val="1"/>
  <p:tag name="KSO_WM_TEMPLATE_ASSEMBLE_XID" val="60656f234054ed1e2fb80400"/>
  <p:tag name="KSO_WM_TEMPLATE_ASSEMBLE_GROUPID" val="60656f234054ed1e2fb80400"/>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931.xml><?xml version="1.0" encoding="utf-8"?>
<p:tagLst xmlns:p="http://schemas.openxmlformats.org/presentationml/2006/main">
  <p:tag name="KSO_WM_UNIT_BLOCK" val="0"/>
  <p:tag name="KSO_WM_UNIT_DEC_AREA_ID" val="b725a0bf599e42d68df8e003a786f4e3"/>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847_1*i*1"/>
  <p:tag name="KSO_WM_TEMPLATE_CATEGORY" val="diagram"/>
  <p:tag name="KSO_WM_TEMPLATE_INDEX" val="20211847"/>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CHIP_GROUPID" val="5f0e725c8050c250ba65b208"/>
  <p:tag name="KSO_WM_CHIP_XID" val="5f0e725c8050c250ba65b209"/>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860"/>
  <p:tag name="KSO_WM_TEMPLATE_ASSEMBLE_XID" val="60656f294054ed1e2fb804b8"/>
  <p:tag name="KSO_WM_TEMPLATE_ASSEMBLE_GROUPID" val="60656f294054ed1e2fb804b8"/>
</p:tagLst>
</file>

<file path=ppt/tags/tag932.xml><?xml version="1.0" encoding="utf-8"?>
<p:tagLst xmlns:p="http://schemas.openxmlformats.org/presentationml/2006/main">
  <p:tag name="KSO_WM_UNIT_ISCONTENTSTITLE" val="0"/>
  <p:tag name="KSO_WM_UNIT_ISNUMDGMTITLE" val="0"/>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diagram20211847_1*a*1"/>
  <p:tag name="KSO_WM_TEMPLATE_CATEGORY" val="diagram"/>
  <p:tag name="KSO_WM_TEMPLATE_INDEX" val="20211847"/>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d1533a8ce31b4e68ba22e2c3e285120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674c017d7eee4a00a4955b80107feb48"/>
  <p:tag name="KSO_WM_UNIT_TEXT_FILL_FORE_SCHEMECOLOR_INDEX_BRIGHTNESS" val="0"/>
  <p:tag name="KSO_WM_UNIT_TEXT_FILL_FORE_SCHEMECOLOR_INDEX" val="13"/>
  <p:tag name="KSO_WM_UNIT_TEXT_FILL_TYPE" val="1"/>
  <p:tag name="KSO_WM_TEMPLATE_ASSEMBLE_XID" val="60656f294054ed1e2fb804b8"/>
  <p:tag name="KSO_WM_TEMPLATE_ASSEMBLE_GROUPID" val="60656f294054ed1e2fb804b8"/>
</p:tagLst>
</file>

<file path=ppt/tags/tag93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47_1*f*1"/>
  <p:tag name="KSO_WM_TEMPLATE_CATEGORY" val="diagram"/>
  <p:tag name="KSO_WM_TEMPLATE_INDEX" val="20211847"/>
  <p:tag name="KSO_WM_UNIT_LAYERLEVEL" val="1"/>
  <p:tag name="KSO_WM_TAG_VERSION" val="1.0"/>
  <p:tag name="KSO_WM_BEAUTIFY_FLAG" val="#wm#"/>
  <p:tag name="KSO_WM_UNIT_DEFAULT_FONT" val="14;20;2"/>
  <p:tag name="KSO_WM_UNIT_BLOCK" val="0"/>
  <p:tag name="KSO_WM_UNIT_VALUE" val="196"/>
  <p:tag name="KSO_WM_UNIT_SHOW_EDIT_AREA_INDICATION" val="1"/>
  <p:tag name="KSO_WM_CHIP_GROUPID" val="5e6b05596848fb12bee65ac8"/>
  <p:tag name="KSO_WM_CHIP_XID" val="5e6b05596848fb12bee65aca"/>
  <p:tag name="KSO_WM_UNIT_DEC_AREA_ID" val="3f91259a502c4e11902b03b6092ffb3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cbde44be2634b2f8812388f5bfcac6e"/>
  <p:tag name="KSO_WM_UNIT_TEXT_FILL_FORE_SCHEMECOLOR_INDEX_BRIGHTNESS" val="0.25"/>
  <p:tag name="KSO_WM_UNIT_TEXT_FILL_FORE_SCHEMECOLOR_INDEX" val="13"/>
  <p:tag name="KSO_WM_UNIT_TEXT_FILL_TYPE" val="1"/>
  <p:tag name="KSO_WM_TEMPLATE_ASSEMBLE_XID" val="60656f294054ed1e2fb804b8"/>
  <p:tag name="KSO_WM_TEMPLATE_ASSEMBLE_GROUPID" val="60656f294054ed1e2fb804b8"/>
</p:tagLst>
</file>

<file path=ppt/tags/tag934.xml><?xml version="1.0" encoding="utf-8"?>
<p:tagLst xmlns:p="http://schemas.openxmlformats.org/presentationml/2006/main">
  <p:tag name="KSO_WM_UNIT_VALUE" val="888*846"/>
  <p:tag name="KSO_WM_UNIT_HIGHLIGHT" val="0"/>
  <p:tag name="KSO_WM_UNIT_COMPATIBLE" val="1"/>
  <p:tag name="KSO_WM_UNIT_DIAGRAM_ISNUMVISUAL" val="0"/>
  <p:tag name="KSO_WM_UNIT_DIAGRAM_ISREFERUNIT" val="0"/>
  <p:tag name="KSO_WM_UNIT_TYPE" val="d"/>
  <p:tag name="KSO_WM_UNIT_INDEX" val="1"/>
  <p:tag name="KSO_WM_UNIT_ID" val="diagram20211847_1*d*1"/>
  <p:tag name="KSO_WM_TEMPLATE_CATEGORY" val="diagram"/>
  <p:tag name="KSO_WM_TEMPLATE_INDEX" val="20211847"/>
  <p:tag name="KSO_WM_UNIT_LAYERLEVEL" val="1"/>
  <p:tag name="KSO_WM_TAG_VERSION" val="1.0"/>
  <p:tag name="KSO_WM_BEAUTIFY_FLAG" val="#wm#"/>
  <p:tag name="KSO_WM_CHIP_GROUPID" val="5e7310da9a230a26b9e88a19"/>
  <p:tag name="KSO_WM_CHIP_XID" val="5e7310da9a230a26b9e88a1a"/>
  <p:tag name="KSO_WM_UNIT_DEC_AREA_ID" val="00b636d004534f6e963533431b7d167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889b35a409d4125972879a899f78f03"/>
  <p:tag name="KSO_WM_TEMPLATE_ASSEMBLE_XID" val="60656f294054ed1e2fb804b8"/>
  <p:tag name="KSO_WM_TEMPLATE_ASSEMBLE_GROUPID" val="60656f294054ed1e2fb804b8"/>
  <p:tag name="KSO_WM_UNIT_PICTURE_CLIP_FLAG" val="0"/>
</p:tagLst>
</file>

<file path=ppt/tags/tag935.xml><?xml version="1.0" encoding="utf-8"?>
<p:tagLst xmlns:p="http://schemas.openxmlformats.org/presentationml/2006/main">
  <p:tag name="KSO_WM_SLIDE_ID" val="diagram20211847_1"/>
  <p:tag name="KSO_WM_SLIDE_ITEM_CNT" val="0"/>
  <p:tag name="KSO_WM_SLIDE_INDEX" val="1"/>
  <p:tag name="KSO_WM_TAG_VERSION" val="1.0"/>
  <p:tag name="KSO_WM_BEAUTIFY_FLAG" val="#wm#"/>
  <p:tag name="KSO_WM_TEMPLATE_CATEGORY" val="diagram"/>
  <p:tag name="KSO_WM_TEMPLATE_INDEX" val="20211847"/>
  <p:tag name="KSO_WM_SLIDE_LAYOUT" val="a_d_f"/>
  <p:tag name="KSO_WM_SLIDE_LAYOUT_CNT" val="1_1_1"/>
  <p:tag name="KSO_WM_SLIDE_TYPE" val="text"/>
  <p:tag name="KSO_WM_SLIDE_SUBTYPE" val="picTxt"/>
  <p:tag name="KSO_WM_SLIDE_SIZE" val="876*444"/>
  <p:tag name="KSO_WM_SLIDE_POSITION" val="48*48"/>
  <p:tag name="KSO_WM_SLIDE_CONSTRAINT" val="%7b%22slideConstraint%22%3a%7b%22seriesAreas%22%3a%5b%5d%2c%22singleAreas%22%3a%5b%7b%22shapes%22%3a%5b13%5d%2c%22serialConstraintIndex%22%3a-1%2c%22areatextmark%22%3a0%2c%22pictureprocessmark%22%3a0%7d%5d%7d%7d"/>
  <p:tag name="KSO_WM_SLIDE_COLORSCHEME_VERSION" val="3.2"/>
  <p:tag name="KSO_WM_TEMPLATE_SUBCATEGORY" val="21"/>
  <p:tag name="KSO_WM_TEMPLATE_MASTER_TYPE" val="0"/>
  <p:tag name="KSO_WM_TEMPLATE_COLOR_TYPE" val="1"/>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SLIDE_LAYOUT_INFO" val="{&quot;backgroundInfo&quot;:[{&quot;bottom&quot;:0,&quot;bottomAbs&quot;:false,&quot;left&quot;:0,&quot;leftAbs&quot;:false,&quot;right&quot;:0,&quot;rightAbs&quot;:false,&quot;top&quot;:0,&quot;topAbs&quot;:false,&quot;type&quot;:&quot;general&quot;}],&quot;direction&quot;:1,&quot;id&quot;:&quot;2021-04-01T15:31:47&quot;,&quot;maxSize&quot;:{&quot;size1&quot;:42.600000000000001},&quot;minSize&quot;:{&quot;size1&quot;:30.100000000000001},&quot;normalSize&quot;:{&quot;size1&quot;:42.131250000000001},&quot;subLayout&quot;:[{&quot;id&quot;:&quot;2021-04-01T15:31:47&quot;,&quot;margin&quot;:{&quot;bottom&quot;:3.3870000839233398,&quot;left&quot;:1.6929999589920044,&quot;right&quot;:0.026000002399086952,&quot;top&quot;:3.3870000839233398},&quot;type&quot;:0},{&quot;id&quot;:&quot;2021-04-01T15:31:47&quot;,&quot;maxSize&quot;:{&quot;size1&quot;:37.799663956868635},&quot;minSize&quot;:{&quot;size1&quot;:28.899663956868633},&quot;normalSize&quot;:{&quot;size1&quot;:33.499663956868638},&quot;subLayout&quot;:[{&quot;id&quot;:&quot;2021-04-01T15:31:47&quot;,&quot;margin&quot;:{&quot;bottom&quot;:0.026000002399086952,&quot;left&quot;:1.2360000610351562,&quot;right&quot;:2.5399999618530273,&quot;top&quot;:3.3870000839233398},&quot;type&quot;:0},{&quot;id&quot;:&quot;2021-04-01T15:31:47&quot;,&quot;margin&quot;:{&quot;bottom&quot;:3.3870000839233398,&quot;left&quot;:1.2360000610351562,&quot;right&quot;:2.5399999618530273,&quot;top&quot;:0.81999999284744263},&quot;type&quot;:0}],&quot;type&quot;:0}],&quot;type&quot;:0}"/>
  <p:tag name="KSO_WM_SLIDE_BACKGROUND" val="[&quot;general&quot;]"/>
  <p:tag name="KSO_WM_SLIDE_RATIO" val="1.777778"/>
  <p:tag name="KSO_WM_CHIP_XID" val="5f0e725c8050c250ba65b209"/>
  <p:tag name="KSO_WM_CHIP_FILLPROP" val="[[{&quot;fill_id&quot;:&quot;6be6eccffc7748eb919078c7b4b03552&quot;,&quot;fill_align&quot;:&quot;lb&quot;,&quot;text_align&quot;:&quot;lb&quot;,&quot;text_direction&quot;:&quot;horizontal&quot;,&quot;chip_types&quot;:[&quot;header&quot;]},{&quot;fill_id&quot;:&quot;0cb0e4b92587420eb2a2eeec058dbda5&quot;,&quot;fill_align&quot;:&quot;lt&quot;,&quot;text_align&quot;:&quot;lt&quot;,&quot;text_direction&quot;:&quot;horizontal&quot;,&quot;chip_types&quot;:[&quot;text&quot;]},{&quot;fill_id&quot;:&quot;7c3aece5c8ac4ffcb4d2f5274284df49&quot;,&quot;fill_align&quot;:&quot;cm&quot;,&quot;text_align&quot;:&quot;cm&quot;,&quot;text_direction&quot;:&quot;horizontal&quot;,&quot;chip_types&quot;:[&quot;picture&quot;]}],[{&quot;fill_id&quot;:&quot;6be6eccffc7748eb919078c7b4b03552&quot;,&quot;fill_align&quot;:&quot;cb&quot;,&quot;text_align&quot;:&quot;cb&quot;,&quot;text_direction&quot;:&quot;horizontal&quot;,&quot;chip_types&quot;:[&quot;header&quot;]},{&quot;fill_id&quot;:&quot;0cb0e4b92587420eb2a2eeec058dbda5&quot;,&quot;fill_align&quot;:&quot;lt&quot;,&quot;text_align&quot;:&quot;lt&quot;,&quot;text_direction&quot;:&quot;horizontal&quot;,&quot;chip_types&quot;:[&quot;text&quot;]},{&quot;fill_id&quot;:&quot;7c3aece5c8ac4ffcb4d2f5274284df49&quot;,&quot;fill_align&quot;:&quot;cm&quot;,&quot;text_align&quot;:&quot;cm&quot;,&quot;text_direction&quot;:&quot;horizontal&quot;,&quot;chip_types&quot;:[&quot;picture&quot;]}]]"/>
  <p:tag name="KSO_WM_SLIDE_CAN_ADD_NAVIGATION" val="1"/>
  <p:tag name="KSO_WM_CHIP_GROUPID" val="5f0e725c8050c250ba65b208"/>
  <p:tag name="KSO_WM_SLIDE_BK_DARK_LIGHT" val="2"/>
  <p:tag name="KSO_WM_SLIDE_BACKGROUND_TYPE" val="general"/>
  <p:tag name="KSO_WM_SLIDE_SUPPORT_FEATURE_TYPE" val="0"/>
  <p:tag name="KSO_WM_TEMPLATE_ASSEMBLE_XID" val="60656f294054ed1e2fb804b8"/>
  <p:tag name="KSO_WM_TEMPLATE_ASSEMBLE_GROUPID" val="60656f294054ed1e2fb804b8"/>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夏至">
  <a:themeElements>
    <a:clrScheme name="夏至">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夏至">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ysClr val="windowText" lastClr="000000"/>
      </a:dk1>
      <a:lt1>
        <a:sysClr val="window" lastClr="FFFFFF"/>
      </a:lt1>
      <a:dk2>
        <a:srgbClr val="F0E9EB"/>
      </a:dk2>
      <a:lt2>
        <a:srgbClr val="FFFFFF"/>
      </a:lt2>
      <a:accent1>
        <a:srgbClr val="CB2844"/>
      </a:accent1>
      <a:accent2>
        <a:srgbClr val="B0304D"/>
      </a:accent2>
      <a:accent3>
        <a:srgbClr val="953856"/>
      </a:accent3>
      <a:accent4>
        <a:srgbClr val="7A415E"/>
      </a:accent4>
      <a:accent5>
        <a:srgbClr val="5F4967"/>
      </a:accent5>
      <a:accent6>
        <a:srgbClr val="445170"/>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
      <a:dk1>
        <a:srgbClr val="000000"/>
      </a:dk1>
      <a:lt1>
        <a:srgbClr val="FFFFFF"/>
      </a:lt1>
      <a:dk2>
        <a:srgbClr val="C08B8B"/>
      </a:dk2>
      <a:lt2>
        <a:srgbClr val="F0E5E5"/>
      </a:lt2>
      <a:accent1>
        <a:srgbClr val="DA3333"/>
      </a:accent1>
      <a:accent2>
        <a:srgbClr val="B85433"/>
      </a:accent2>
      <a:accent3>
        <a:srgbClr val="977633"/>
      </a:accent3>
      <a:accent4>
        <a:srgbClr val="759733"/>
      </a:accent4>
      <a:accent5>
        <a:srgbClr val="54B933"/>
      </a:accent5>
      <a:accent6>
        <a:srgbClr val="33DB33"/>
      </a:accent6>
      <a:hlink>
        <a:srgbClr val="8DC765"/>
      </a:hlink>
      <a:folHlink>
        <a:srgbClr val="AA8A14"/>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
      <a:dk1>
        <a:srgbClr val="000000"/>
      </a:dk1>
      <a:lt1>
        <a:srgbClr val="FFFFFF"/>
      </a:lt1>
      <a:dk2>
        <a:srgbClr val="5C6E82"/>
      </a:dk2>
      <a:lt2>
        <a:srgbClr val="DCE5EF"/>
      </a:lt2>
      <a:accent1>
        <a:srgbClr val="7AA0CB"/>
      </a:accent1>
      <a:accent2>
        <a:srgbClr val="8A98C2"/>
      </a:accent2>
      <a:accent3>
        <a:srgbClr val="9A91BA"/>
      </a:accent3>
      <a:accent4>
        <a:srgbClr val="AB89B2"/>
      </a:accent4>
      <a:accent5>
        <a:srgbClr val="BB82AA"/>
      </a:accent5>
      <a:accent6>
        <a:srgbClr val="CC7BA2"/>
      </a:accent6>
      <a:hlink>
        <a:srgbClr val="8DC765"/>
      </a:hlink>
      <a:folHlink>
        <a:srgbClr val="AA8A14"/>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Solstice</Template>
  <TotalTime>0</TotalTime>
  <Words>6775</Words>
  <Application>WPS 演示</Application>
  <PresentationFormat>全屏显示(4:3)</PresentationFormat>
  <Paragraphs>373</Paragraphs>
  <Slides>65</Slides>
  <Notes>0</Notes>
  <HiddenSlides>0</HiddenSlides>
  <MMClips>0</MMClips>
  <ScaleCrop>false</ScaleCrop>
  <HeadingPairs>
    <vt:vector size="6" baseType="variant">
      <vt:variant>
        <vt:lpstr>已用的字体</vt:lpstr>
      </vt:variant>
      <vt:variant>
        <vt:i4>22</vt:i4>
      </vt:variant>
      <vt:variant>
        <vt:lpstr>主题</vt:lpstr>
      </vt:variant>
      <vt:variant>
        <vt:i4>5</vt:i4>
      </vt:variant>
      <vt:variant>
        <vt:lpstr>幻灯片标题</vt:lpstr>
      </vt:variant>
      <vt:variant>
        <vt:i4>65</vt:i4>
      </vt:variant>
    </vt:vector>
  </HeadingPairs>
  <TitlesOfParts>
    <vt:vector size="92" baseType="lpstr">
      <vt:lpstr>Arial</vt:lpstr>
      <vt:lpstr>宋体</vt:lpstr>
      <vt:lpstr>Wingdings</vt:lpstr>
      <vt:lpstr>Wingdings 2</vt:lpstr>
      <vt:lpstr>Verdana</vt:lpstr>
      <vt:lpstr>微软雅黑</vt:lpstr>
      <vt:lpstr>汉仪旗黑-85S</vt:lpstr>
      <vt:lpstr>黑体</vt:lpstr>
      <vt:lpstr>Viner Hand ITC</vt:lpstr>
      <vt:lpstr>Maiandra GD</vt:lpstr>
      <vt:lpstr>隶书</vt:lpstr>
      <vt:lpstr>Wingdings 2</vt:lpstr>
      <vt:lpstr>Arial</vt:lpstr>
      <vt:lpstr>Montserrat</vt:lpstr>
      <vt:lpstr>Segoe Print</vt:lpstr>
      <vt:lpstr>Gill Sans MT</vt:lpstr>
      <vt:lpstr>华文中宋</vt:lpstr>
      <vt:lpstr>Arial Unicode MS</vt:lpstr>
      <vt:lpstr>Calibri</vt:lpstr>
      <vt:lpstr>Segoe UI</vt:lpstr>
      <vt:lpstr>Wingdings</vt:lpstr>
      <vt:lpstr>Flyme Light</vt:lpstr>
      <vt:lpstr>夏至</vt:lpstr>
      <vt:lpstr>1_夏至</vt:lpstr>
      <vt:lpstr>1_Office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1、全国和地方人民代表大会的地位与职能</vt:lpstr>
      <vt:lpstr>PowerPoint 演示文稿</vt:lpstr>
      <vt:lpstr>PowerPoint 演示文稿</vt:lpstr>
      <vt:lpstr>PowerPoint 演示文稿</vt:lpstr>
      <vt:lpstr>PowerPoint 演示文稿</vt:lpstr>
      <vt:lpstr>PowerPoint 演示文稿</vt:lpstr>
      <vt:lpstr>PowerPoint 演示文稿</vt:lpstr>
      <vt:lpstr>二、中国共产党领导的多党合作和政治协商制度 </vt:lpstr>
      <vt:lpstr>PowerPoint 演示文稿</vt:lpstr>
      <vt:lpstr>中国共产党全国代表大会</vt:lpstr>
      <vt:lpstr>中国共产党全国代表大会</vt:lpstr>
      <vt:lpstr>  中央政治局常务委员会委员  </vt:lpstr>
      <vt:lpstr>中共中央总书记-习近平</vt:lpstr>
      <vt:lpstr>PowerPoint 演示文稿</vt:lpstr>
      <vt:lpstr>3、政治协商制度</vt:lpstr>
      <vt:lpstr>“两会”</vt:lpstr>
      <vt:lpstr>PowerPoint 演示文稿</vt:lpstr>
      <vt:lpstr>三、民族区域自治制度</vt:lpstr>
      <vt:lpstr>五个省级民族自治区</vt:lpstr>
      <vt:lpstr>内蒙古自治区</vt:lpstr>
      <vt:lpstr>PowerPoint 演示文稿</vt:lpstr>
      <vt:lpstr>   蒙古包                         烤羊腿</vt:lpstr>
      <vt:lpstr>新疆维吾尔自治区</vt:lpstr>
      <vt:lpstr>维吾尔族</vt:lpstr>
      <vt:lpstr>新疆瓜果</vt:lpstr>
      <vt:lpstr>PowerPoint 演示文稿</vt:lpstr>
      <vt:lpstr>广西壮族自治区</vt:lpstr>
      <vt:lpstr>PowerPoint 演示文稿</vt:lpstr>
      <vt:lpstr>PowerPoint 演示文稿</vt:lpstr>
      <vt:lpstr>PowerPoint 演示文稿</vt:lpstr>
      <vt:lpstr>PowerPoint 演示文稿</vt:lpstr>
      <vt:lpstr>PowerPoint 演示文稿</vt:lpstr>
      <vt:lpstr>西藏自治区</vt:lpstr>
      <vt:lpstr>PowerPoint 演示文稿</vt:lpstr>
      <vt:lpstr>PowerPoint 演示文稿</vt:lpstr>
      <vt:lpstr>PowerPoint 演示文稿</vt:lpstr>
      <vt:lpstr>四、基层群众自治制度</vt:lpstr>
      <vt:lpstr>和平统一、一国两制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复习</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中国的国家制度</dc:title>
  <dc:creator>acer</dc:creator>
  <cp:lastModifiedBy>沙茜</cp:lastModifiedBy>
  <cp:revision>90</cp:revision>
  <dcterms:created xsi:type="dcterms:W3CDTF">2013-10-06T07:12:00Z</dcterms:created>
  <dcterms:modified xsi:type="dcterms:W3CDTF">2021-12-14T03:28:43Z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2052-11.1.0.11115</vt:lpwstr>
  </property>
  <property fmtid="{D5CDD505-2E9C-101B-9397-08002B2CF9AE}" pid="3" name="ICV">
    <vt:lpwstr>11A8C1559778463A9CC4DF6A479C4B64</vt:lpwstr>
  </property>
</Properties>
</file>